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3162300"/>
            <a:ext cx="30765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21971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6202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45275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3916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9183"/>
            <a:ext cx="116109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107078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54197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92896"/>
            <a:ext cx="54959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116"/>
            <a:ext cx="11288191" cy="54942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999585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3248" cy="54967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48177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1625"/>
            <a:ext cx="116205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55816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75057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76450"/>
            <a:ext cx="114681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586037"/>
            <a:ext cx="1151572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41403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77819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5089"/>
            <a:ext cx="11377264" cy="55482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6053436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78962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57400"/>
            <a:ext cx="115919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0041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72866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14475"/>
            <a:ext cx="116205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0612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124575"/>
            <a:ext cx="84010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04950"/>
            <a:ext cx="108013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938337"/>
            <a:ext cx="105918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251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57337"/>
            <a:ext cx="108204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537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680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10266"/>
            <a:ext cx="10153128" cy="2827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225136" cy="51535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6093296"/>
            <a:ext cx="7848680" cy="5736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538907"/>
            <a:ext cx="9937104" cy="4128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00187"/>
            <a:ext cx="115538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04987"/>
            <a:ext cx="115538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3990"/>
            <a:ext cx="114204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55" y="2060848"/>
            <a:ext cx="116205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861073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61912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395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816" y="2169368"/>
            <a:ext cx="11020425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090088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51"/>
            <a:ext cx="11591925" cy="557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