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4012"/>
            <a:ext cx="11515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81162"/>
            <a:ext cx="115347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69371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779"/>
            <a:ext cx="11377264" cy="55675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8448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4450"/>
            <a:ext cx="115728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145016" cy="594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2599"/>
            <a:ext cx="109918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1687"/>
            <a:ext cx="11572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870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53394"/>
            <a:ext cx="10513168" cy="297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2118"/>
            <a:ext cx="108775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10945216" cy="4221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8105775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38271"/>
            <a:ext cx="5544616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32" y="4941912"/>
            <a:ext cx="107442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28825"/>
            <a:ext cx="109442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79937"/>
            <a:ext cx="9721080" cy="613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5835"/>
            <a:ext cx="108489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1058517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781300"/>
            <a:ext cx="108966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490662"/>
            <a:ext cx="102393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27747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742" y="4207718"/>
            <a:ext cx="101917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109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8448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1796" y="4784793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76450"/>
            <a:ext cx="10858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48588"/>
            <a:ext cx="10513168" cy="149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145016" cy="589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87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29000"/>
            <a:ext cx="1130525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14550"/>
            <a:ext cx="109061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2162"/>
            <a:ext cx="116014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37047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76437"/>
            <a:ext cx="116109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51515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0675"/>
            <a:ext cx="115538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43012"/>
            <a:ext cx="11553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11303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2026-02-01T07:03:50Z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