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0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987" y="3109912"/>
            <a:ext cx="93440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58369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45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445224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3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84296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28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45216" cy="5418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39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076450"/>
            <a:ext cx="109442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076450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7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014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445224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051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564904"/>
            <a:ext cx="9315450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54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657184" cy="54987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276872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81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88327" cy="52175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5866411"/>
            <a:ext cx="792088" cy="69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436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3952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276872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9144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1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3462" y="921072"/>
            <a:ext cx="10631708" cy="39110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5013176"/>
            <a:ext cx="9903271" cy="1673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74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10585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6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442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80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585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75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012809" cy="5930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43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41251"/>
            <a:ext cx="1110615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31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95400"/>
            <a:ext cx="1113472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21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33809"/>
            <a:ext cx="1095375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293096"/>
            <a:ext cx="10513168" cy="25366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17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2298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75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8640"/>
            <a:ext cx="8784976" cy="65264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57" y="1273671"/>
            <a:ext cx="981075" cy="30194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768884" y="101392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03224" y="1109504"/>
            <a:ext cx="1964784" cy="304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24392" y="2045608"/>
            <a:ext cx="1646352" cy="304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22652" y="2380888"/>
            <a:ext cx="880572" cy="304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62832" y="3020968"/>
            <a:ext cx="1261160" cy="304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47152" y="4278268"/>
            <a:ext cx="1261160" cy="304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30272" y="4583068"/>
            <a:ext cx="605488" cy="304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73322" y="5516518"/>
            <a:ext cx="1006654" cy="304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387797" y="6297568"/>
            <a:ext cx="788323" cy="304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40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7280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86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30605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61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12507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93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2114550"/>
            <a:ext cx="1022032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97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00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405" y="2132856"/>
            <a:ext cx="1159192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5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3025"/>
            <a:ext cx="1166812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73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047875"/>
            <a:ext cx="1153477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93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52562"/>
            <a:ext cx="1153477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56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1938675"/>
            <a:ext cx="10600878" cy="473068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6400" y="609329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85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299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17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2026-02-01T06:56:52Z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