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62275"/>
            <a:ext cx="115252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8420100" cy="690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334750" cy="155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06084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776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3538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85293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26602"/>
            <a:ext cx="8943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3442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4768627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78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143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414220" cy="5981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84" y="1403255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85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91944" y="2900600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61992" y="2900600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2112" y="4814744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4416" y="6070520"/>
            <a:ext cx="22417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83788" cy="550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335" y="1772816"/>
            <a:ext cx="12081076" cy="4225594"/>
            <a:chOff x="0" y="1484784"/>
            <a:chExt cx="13216379" cy="49914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484784"/>
              <a:ext cx="7924800" cy="494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8049" b="291"/>
            <a:stretch/>
          </p:blipFill>
          <p:spPr>
            <a:xfrm>
              <a:off x="8040216" y="2420888"/>
              <a:ext cx="5176163" cy="40553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22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2490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155679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3061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55679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98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38556" y="12560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8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82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058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8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8013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096000" y="1700808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42200" y="2602508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7800" y="3516908"/>
            <a:ext cx="21407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1600" y="4418608"/>
            <a:ext cx="14967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5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5251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12424" y="1726208"/>
            <a:ext cx="158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52712" y="2636912"/>
            <a:ext cx="9793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2712" y="3551312"/>
            <a:ext cx="3507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824" y="4469408"/>
            <a:ext cx="158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3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735960" y="1916832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65144" y="2563008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0" y="3830976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7823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0"/>
            <a:ext cx="8231534" cy="679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283100" y="5445596"/>
            <a:ext cx="5760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55640" y="6093296"/>
            <a:ext cx="142746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340" y="2073920"/>
            <a:ext cx="73278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80" y="276822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216" y="3420616"/>
            <a:ext cx="16561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7280" y="4089028"/>
            <a:ext cx="71293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80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9737"/>
            <a:ext cx="107632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0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4489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9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696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879976" y="1822468"/>
            <a:ext cx="1944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64008" y="3729264"/>
            <a:ext cx="280380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220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395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7809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3919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92494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5855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2025-11-15T08:33:13Z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