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755332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789040"/>
            <a:ext cx="79343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61050"/>
            <a:ext cx="10286700" cy="57667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1916832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00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4776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768447"/>
            <a:ext cx="7344816" cy="4090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504" y="2204864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0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5631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0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3343296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98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00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04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71112"/>
            <a:ext cx="10179644" cy="608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82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196752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40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2075"/>
            <a:ext cx="1134427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335184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5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89372"/>
            <a:ext cx="9615386" cy="386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2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412776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13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398964" y="3068960"/>
            <a:ext cx="22092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64352" y="3068960"/>
            <a:ext cx="136743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8512" y="4495424"/>
            <a:ext cx="200752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8128" y="4495424"/>
            <a:ext cx="10489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8848" y="5209546"/>
            <a:ext cx="10489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1840" y="5209546"/>
            <a:ext cx="10489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7536" y="5916682"/>
            <a:ext cx="13807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91900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60496" y="2420888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6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4902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04864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43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365182" cy="542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0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552575"/>
            <a:ext cx="87820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52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76450"/>
            <a:ext cx="11249025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3070866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04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64704"/>
            <a:ext cx="10325942" cy="5989216"/>
            <a:chOff x="479376" y="-243408"/>
            <a:chExt cx="11420475" cy="72602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-243408"/>
              <a:ext cx="11420475" cy="543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445224"/>
              <a:ext cx="10096500" cy="1571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272464" y="1471088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56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13252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33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679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680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312024" y="2204864"/>
            <a:ext cx="2808312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83832" y="3155840"/>
            <a:ext cx="2808312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1584" y="4135384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87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81125"/>
            <a:ext cx="1062037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207568" y="3237360"/>
            <a:ext cx="1440160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31504" y="5119130"/>
            <a:ext cx="10081120" cy="1550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5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9670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151784" y="1556792"/>
            <a:ext cx="165618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12024" y="1556792"/>
            <a:ext cx="128816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8528" y="1556792"/>
            <a:ext cx="120174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92" y="2276872"/>
            <a:ext cx="120174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696" y="2276872"/>
            <a:ext cx="172819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5056" y="3691144"/>
            <a:ext cx="172819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013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140968"/>
            <a:ext cx="101441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6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362576"/>
            <a:ext cx="10534650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3068960"/>
            <a:ext cx="9865096" cy="19579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42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7752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5013176"/>
            <a:ext cx="9793088" cy="1646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14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783536" y="2013224"/>
            <a:ext cx="10489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04656" y="2732552"/>
            <a:ext cx="10489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328" y="2732552"/>
            <a:ext cx="10489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7360" y="3429000"/>
            <a:ext cx="10489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9680" y="4148328"/>
            <a:ext cx="10489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9984" y="4831080"/>
            <a:ext cx="10489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2256" y="4831080"/>
            <a:ext cx="10489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0256" y="5562600"/>
            <a:ext cx="10489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16256" cy="597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64904"/>
            <a:ext cx="11544300" cy="129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992544" y="2636912"/>
            <a:ext cx="5040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681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248128" y="4495424"/>
            <a:ext cx="1048904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272464" y="2335184"/>
            <a:ext cx="792088" cy="733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47875"/>
            <a:ext cx="113728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91535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2025-11-15T07:57:30Z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