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737" autoAdjust="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3048000"/>
            <a:ext cx="58483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9991426" cy="608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44905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99695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4585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70892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95475"/>
            <a:ext cx="11382375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191683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2047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239972"/>
            <a:ext cx="6174878" cy="361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493982"/>
            <a:ext cx="5989488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24050"/>
            <a:ext cx="11477625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185204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42492"/>
            <a:ext cx="1143000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658716"/>
            <a:ext cx="7610475" cy="171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279462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7760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42088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411480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564904"/>
            <a:ext cx="11839575" cy="3371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824" y="2540520"/>
            <a:ext cx="1368152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000" y="3717032"/>
            <a:ext cx="938000" cy="245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3504" y="3692571"/>
            <a:ext cx="1228680" cy="2699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0464" y="4058331"/>
            <a:ext cx="1228680" cy="2699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6208" y="4424168"/>
            <a:ext cx="536448" cy="306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70064" y="4424168"/>
            <a:ext cx="536448" cy="306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48528" y="4802120"/>
            <a:ext cx="536448" cy="306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41008" y="5180072"/>
            <a:ext cx="536448" cy="306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55382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92494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340768"/>
            <a:ext cx="10585398" cy="5327774"/>
            <a:chOff x="191344" y="548680"/>
            <a:chExt cx="11593066" cy="61935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548680"/>
              <a:ext cx="11410950" cy="2019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636912"/>
              <a:ext cx="11449050" cy="4105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157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134076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095060" cy="5466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928" y="213285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79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798198" cy="603470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840416" y="1556792"/>
            <a:ext cx="792088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11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653486" cy="601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63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355670"/>
            <a:ext cx="8077348" cy="647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29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85326"/>
            <a:ext cx="10658846" cy="567267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37256" y="221705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6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461128" cy="54725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24840" y="215724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08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2966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44" y="3068960"/>
            <a:ext cx="523875" cy="155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3632" y="2721112"/>
            <a:ext cx="648072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5600" y="1700808"/>
            <a:ext cx="648072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6000" y="2119510"/>
            <a:ext cx="648072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7648" y="2875414"/>
            <a:ext cx="1208512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5" y="2492896"/>
            <a:ext cx="5238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1696700" cy="4086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9941" y="1392996"/>
            <a:ext cx="785542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5765" y="1770948"/>
            <a:ext cx="785542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8408" y="1770948"/>
            <a:ext cx="1152128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7256" y="3282756"/>
            <a:ext cx="1032920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45216" y="3282756"/>
            <a:ext cx="954768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5104" y="4038660"/>
            <a:ext cx="1388808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82944" y="4038660"/>
            <a:ext cx="1205144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86976" y="4038660"/>
            <a:ext cx="637416" cy="3359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5238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84784"/>
            <a:ext cx="11449050" cy="4610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7920" y="1501150"/>
            <a:ext cx="1162096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6272" y="2269246"/>
            <a:ext cx="745672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6608" y="2269246"/>
            <a:ext cx="1183768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6816" y="2657172"/>
            <a:ext cx="2117256" cy="3065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8320" y="3049534"/>
            <a:ext cx="691576" cy="307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9296" y="3415294"/>
            <a:ext cx="820720" cy="307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98312" y="3415294"/>
            <a:ext cx="1845960" cy="307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91048" y="4183390"/>
            <a:ext cx="2341256" cy="307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12840" y="4561342"/>
            <a:ext cx="2511552" cy="307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61480" y="4927102"/>
            <a:ext cx="3979136" cy="307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57064" y="5673440"/>
            <a:ext cx="1255776" cy="307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9666"/>
            <a:ext cx="10998396" cy="5508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0062"/>
            <a:ext cx="8372475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27687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10602620" cy="56612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13285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2025-11-15T08:25:29Z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