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1"/>
  </p:notesMasterIdLst>
  <p:handoutMasterIdLst>
    <p:handoutMasterId r:id="rId2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2025/11/15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2025/11/15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14650" y="3033712"/>
            <a:ext cx="6362700" cy="790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277600" cy="38481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10200456" y="2492896"/>
            <a:ext cx="1008112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30416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55179"/>
            <a:ext cx="11239500" cy="48101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10344472" y="1355179"/>
            <a:ext cx="1008112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513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325225" cy="3295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9650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328520"/>
            <a:ext cx="10146504" cy="55294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05768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0839450" cy="47720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9241112" y="2264680"/>
            <a:ext cx="1656184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5473784" y="3288808"/>
            <a:ext cx="1656184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948504" y="4325128"/>
            <a:ext cx="1021448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83747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858119"/>
            <a:ext cx="10944225" cy="28670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1991544" y="2818607"/>
            <a:ext cx="2736304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2881560" y="3854927"/>
            <a:ext cx="7174880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94021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1001375" cy="47720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5231904" y="1400584"/>
            <a:ext cx="1440160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1343472" y="4509119"/>
            <a:ext cx="10369152" cy="168787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30104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746101"/>
            <a:ext cx="10734675" cy="32670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1415480" y="2754213"/>
            <a:ext cx="10297144" cy="194421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47190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68760"/>
            <a:ext cx="10839450" cy="4838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84033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988840"/>
            <a:ext cx="10058400" cy="2657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55195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316144" cy="550917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184232" y="2887994"/>
            <a:ext cx="2088232" cy="54100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184232" y="3521978"/>
            <a:ext cx="1728192" cy="54100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279576" y="4216922"/>
            <a:ext cx="3240360" cy="54100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38328" y="5545850"/>
            <a:ext cx="2857472" cy="54100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966720" y="5545850"/>
            <a:ext cx="1921368" cy="54100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438328" y="6204218"/>
            <a:ext cx="1921368" cy="54100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645568"/>
            <a:ext cx="8124825" cy="32289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1655888" y="2229248"/>
            <a:ext cx="5400600" cy="5040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1570544" y="4265312"/>
            <a:ext cx="4021400" cy="5040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607418"/>
            <a:ext cx="11610975" cy="33337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8400256" y="1583034"/>
            <a:ext cx="1224136" cy="5040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1487392" y="2936346"/>
            <a:ext cx="2160336" cy="5040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265888" y="3606906"/>
            <a:ext cx="2160336" cy="5040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43978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91925" cy="2266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3645024"/>
            <a:ext cx="11715750" cy="2952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8845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39550" cy="46386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10967341" y="1916832"/>
            <a:ext cx="554462" cy="5040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10967341" y="3940704"/>
            <a:ext cx="554462" cy="5040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3242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606649"/>
            <a:ext cx="11325225" cy="38385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10200456" y="2614761"/>
            <a:ext cx="1008112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71251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553825" cy="3724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7489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1504" y="188640"/>
            <a:ext cx="8329932" cy="65378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762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</TotalTime>
  <Words>0</Words>
  <Application>Microsoft Office PowerPoint</Application>
  <PresentationFormat>宽屏</PresentationFormat>
  <Paragraphs>0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72</cp:revision>
  <dcterms:created xsi:type="dcterms:W3CDTF">2015-09-16T06:44:00Z</dcterms:created>
  <dcterms:modified xsi:type="dcterms:W3CDTF">2025-11-15T08:20:16Z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