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7" r:id="rId20"/>
    <p:sldId id="348" r:id="rId21"/>
    <p:sldId id="349" r:id="rId22"/>
    <p:sldId id="350" r:id="rId23"/>
    <p:sldId id="352" r:id="rId24"/>
    <p:sldId id="353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938462"/>
            <a:ext cx="107727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488562" cy="567442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28448" y="256490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47837"/>
            <a:ext cx="114681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8640"/>
            <a:ext cx="7459760" cy="631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77176" cy="55664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28448" y="184482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91938"/>
            <a:ext cx="9846964" cy="6066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416" y="1628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585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66912"/>
            <a:ext cx="107537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6672"/>
            <a:ext cx="104584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856968"/>
            <a:ext cx="10829925" cy="189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80" y="4797152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8608" y="5894432"/>
            <a:ext cx="22852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14600"/>
            <a:ext cx="108966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029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9877425" cy="281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8608" y="5894432"/>
            <a:ext cx="22852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408" y="3097560"/>
            <a:ext cx="10828784" cy="29348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077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2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53725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29000"/>
            <a:ext cx="10134600" cy="2800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80" y="3429000"/>
            <a:ext cx="10134600" cy="280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1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631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4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9710636" cy="172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348880"/>
            <a:ext cx="7075984" cy="442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7" y="1340768"/>
            <a:ext cx="10868537" cy="5400600"/>
            <a:chOff x="335360" y="1340768"/>
            <a:chExt cx="11315700" cy="60780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15700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84984"/>
              <a:ext cx="10477500" cy="4133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272464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55212" cy="5798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191683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4525"/>
            <a:ext cx="111537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576542" cy="581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728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63691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16480" y="451448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62683"/>
            <a:ext cx="1137285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798787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2025-11-15T09:07:07Z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