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74476"/>
            <a:ext cx="11020946" cy="885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4937"/>
            <a:ext cx="117443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116632"/>
            <a:ext cx="7705725" cy="629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628800"/>
            <a:ext cx="42386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96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28787"/>
            <a:ext cx="108775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60096" y="2673488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0096" y="3502544"/>
            <a:ext cx="15121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6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90650"/>
            <a:ext cx="110394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375920" y="2204864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11855" y="3887360"/>
            <a:ext cx="370388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6935" y="4704224"/>
            <a:ext cx="468705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52612"/>
            <a:ext cx="109728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3441200"/>
            <a:ext cx="10094912" cy="1932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6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71637"/>
            <a:ext cx="109632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3451104"/>
            <a:ext cx="10090149" cy="17352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340768"/>
            <a:ext cx="116586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381000"/>
            <a:ext cx="74199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7850"/>
            <a:ext cx="1142047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708920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420888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23987"/>
            <a:ext cx="115062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933450"/>
            <a:ext cx="88392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48478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16480" y="3933056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71700"/>
            <a:ext cx="1151572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55573" y="2348880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2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2025-11-15T06:58:12Z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