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118409"/>
            <a:ext cx="11665296" cy="621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966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85293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1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80728"/>
            <a:ext cx="81153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9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728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34076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57375"/>
            <a:ext cx="1139190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929383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6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632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34076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442078" cy="55245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1328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242088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6925"/>
            <a:ext cx="114204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553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1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28165"/>
            <a:ext cx="10921056" cy="5509890"/>
            <a:chOff x="263352" y="1268760"/>
            <a:chExt cx="11401425" cy="6011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0142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12976"/>
              <a:ext cx="8553450" cy="4067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200456" y="23488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54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2025-11-15T08:20:59Z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