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84783"/>
            <a:ext cx="11809312" cy="688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11532" y="13407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2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950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288907"/>
            <a:ext cx="6132016" cy="254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4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38450"/>
            <a:ext cx="10877550" cy="401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1532" y="234888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3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58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9553575" cy="158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88" y="220486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3060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75562"/>
            <a:ext cx="10484444" cy="60582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635536" y="450912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23600" y="543571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56" y="543571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870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616280" y="2276872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54136" y="3215656"/>
            <a:ext cx="1109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0536" y="3215656"/>
            <a:ext cx="14919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8120" y="4166632"/>
            <a:ext cx="9194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20" y="5097376"/>
            <a:ext cx="9194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0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823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048328" y="1464232"/>
            <a:ext cx="1296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47656" y="3232546"/>
            <a:ext cx="5172480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5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1562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6" y="3140968"/>
            <a:ext cx="10153128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696400" y="3116584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346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129080" y="2360402"/>
            <a:ext cx="335129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53976" y="3323570"/>
            <a:ext cx="5398408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6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056926" cy="596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1866" y="2278016"/>
            <a:ext cx="92458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2442" y="2961520"/>
            <a:ext cx="92458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1882" y="3632080"/>
            <a:ext cx="92458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6314" y="4278256"/>
            <a:ext cx="149221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3210" y="5534032"/>
            <a:ext cx="177498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384032" y="1969186"/>
            <a:ext cx="23042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88488" y="1969186"/>
            <a:ext cx="13911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3128" y="2676322"/>
            <a:ext cx="117853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0344" y="2676322"/>
            <a:ext cx="257404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592" y="3346882"/>
            <a:ext cx="161244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24664" y="2090470"/>
            <a:ext cx="864096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64856" y="2785414"/>
            <a:ext cx="864096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7824" y="3468166"/>
            <a:ext cx="13548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4448" y="3468166"/>
            <a:ext cx="1971672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20536" y="465313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39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7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2025-11-15T07:27:59Z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