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187" y="2781300"/>
            <a:ext cx="6143625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12560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3645024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29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90725"/>
            <a:ext cx="115062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818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00162"/>
            <a:ext cx="116300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365104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89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1160"/>
            <a:ext cx="1160145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068960"/>
            <a:ext cx="8610600" cy="151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564904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99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95437"/>
            <a:ext cx="116205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66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919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01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6300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762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257425"/>
            <a:ext cx="1145857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855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62100"/>
            <a:ext cx="115538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24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827161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89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20525" cy="48482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4797152"/>
            <a:ext cx="11601450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38337"/>
            <a:ext cx="115062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11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9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795337"/>
            <a:ext cx="76390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1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918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276872"/>
            <a:ext cx="108012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5753" y="2270636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021405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608351"/>
            <a:ext cx="108012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2304" y="4586668"/>
            <a:ext cx="1224136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36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76387"/>
            <a:ext cx="108204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211062"/>
            <a:ext cx="108012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3933056"/>
            <a:ext cx="1872208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04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85912"/>
            <a:ext cx="108585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005063"/>
            <a:ext cx="10181778" cy="1267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1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11424" y="296652"/>
            <a:ext cx="9433048" cy="6372708"/>
            <a:chOff x="782595" y="-459432"/>
            <a:chExt cx="11097795" cy="790520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2595" y="-459432"/>
              <a:ext cx="7077075" cy="5895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86223" y="0"/>
              <a:ext cx="3794167" cy="4968552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3472" y="5460562"/>
              <a:ext cx="10116768" cy="19852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4858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764704"/>
            <a:ext cx="10729192" cy="57815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2348880"/>
            <a:ext cx="83529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567978"/>
            <a:ext cx="9937104" cy="2101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18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14537"/>
            <a:ext cx="110204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73016"/>
            <a:ext cx="1029714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1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3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00200"/>
            <a:ext cx="115728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91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7" y="1700808"/>
            <a:ext cx="109061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67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10839450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562" y="2060848"/>
            <a:ext cx="108108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66875"/>
            <a:ext cx="108966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11061"/>
            <a:ext cx="10513168" cy="1980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43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728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104575"/>
            <a:ext cx="57606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39" y="5229200"/>
            <a:ext cx="10524753" cy="1236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92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66875"/>
            <a:ext cx="110013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11062"/>
            <a:ext cx="10369152" cy="2306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70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728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651717"/>
            <a:ext cx="10513168" cy="2746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14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42937"/>
            <a:ext cx="89535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06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76387"/>
            <a:ext cx="115919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28800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32890" y="3237268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51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338387"/>
            <a:ext cx="11458575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38387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79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04800" y="1257300"/>
            <a:ext cx="11582400" cy="5095875"/>
            <a:chOff x="304800" y="1257300"/>
            <a:chExt cx="11582400" cy="509587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257300"/>
              <a:ext cx="11582400" cy="2171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3429000"/>
              <a:ext cx="11134725" cy="292417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704512" y="2106935"/>
            <a:ext cx="720080" cy="435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59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650" y="1647825"/>
            <a:ext cx="116967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82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5" y="809625"/>
            <a:ext cx="54292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58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2025-11-14T08:43:31Z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