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46" r:id="rId15"/>
    <p:sldId id="347" r:id="rId16"/>
    <p:sldId id="348" r:id="rId17"/>
    <p:sldId id="34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996952"/>
            <a:ext cx="75438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24744"/>
            <a:ext cx="82200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3919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16288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9665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628800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9737"/>
            <a:ext cx="112871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456" y="170080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68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9297"/>
            <a:ext cx="114014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4395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472" y="278092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2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276872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66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4133850" cy="10191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9336" y="1484784"/>
            <a:ext cx="11188600" cy="5289648"/>
            <a:chOff x="0" y="980728"/>
            <a:chExt cx="11804601" cy="5943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429000"/>
              <a:ext cx="523875" cy="1857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376" y="980728"/>
              <a:ext cx="11325225" cy="59436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 bwMode="white">
          <a:xfrm>
            <a:off x="7536160" y="1904640"/>
            <a:ext cx="1296144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0064" y="2276872"/>
            <a:ext cx="2519952" cy="318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0800" y="2708920"/>
            <a:ext cx="446920" cy="3128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6112" y="3513592"/>
            <a:ext cx="446920" cy="3128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19680" y="3915928"/>
            <a:ext cx="588288" cy="3128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87632" y="4340328"/>
            <a:ext cx="588288" cy="3128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28048" y="4754856"/>
            <a:ext cx="588288" cy="3128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75920" y="5169384"/>
            <a:ext cx="720080" cy="3128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12240" y="5169384"/>
            <a:ext cx="588288" cy="3128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41680" y="5571720"/>
            <a:ext cx="588288" cy="3128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48560" y="6400776"/>
            <a:ext cx="1215344" cy="3128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3398"/>
            <a:ext cx="1146810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1756" b="-845"/>
          <a:stretch/>
        </p:blipFill>
        <p:spPr>
          <a:xfrm>
            <a:off x="119336" y="2780928"/>
            <a:ext cx="377011" cy="2026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648" y="1378028"/>
            <a:ext cx="1584176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7520" y="1853516"/>
            <a:ext cx="652256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5632" y="1853516"/>
            <a:ext cx="652256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0320" y="1853516"/>
            <a:ext cx="899856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06272" y="1853516"/>
            <a:ext cx="1506352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3168" y="2767916"/>
            <a:ext cx="2208976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00416" y="3231212"/>
            <a:ext cx="682752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70848" y="3231212"/>
            <a:ext cx="682752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44384" y="3682316"/>
            <a:ext cx="682752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9472" y="3682316"/>
            <a:ext cx="682752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61320" y="4157804"/>
            <a:ext cx="682752" cy="3381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36" y="1682505"/>
            <a:ext cx="11915228" cy="406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34190" cy="55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90542"/>
            <a:ext cx="8599684" cy="646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33475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780928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2492896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69152" cy="561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464" y="1844824"/>
            <a:ext cx="10081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2025-11-15T08:56:48Z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