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6" r:id="rId19"/>
    <p:sldId id="347" r:id="rId20"/>
    <p:sldId id="348" r:id="rId21"/>
    <p:sldId id="349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952750"/>
            <a:ext cx="115443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353800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184482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0617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141277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3475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28906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2566"/>
            <a:ext cx="11315700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27687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930580" cy="572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8099"/>
            <a:ext cx="107442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764704"/>
            <a:ext cx="9039225" cy="603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700808"/>
            <a:ext cx="1063942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576487" y="2564904"/>
            <a:ext cx="338437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270151" y="2564904"/>
            <a:ext cx="1939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76487" y="3540264"/>
            <a:ext cx="338437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0151" y="3540264"/>
            <a:ext cx="1939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76487" y="4473688"/>
            <a:ext cx="18002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70151" y="4473688"/>
            <a:ext cx="1939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08248"/>
            <a:ext cx="1068705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439816" y="2636912"/>
            <a:ext cx="13681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378600" y="3612272"/>
            <a:ext cx="24455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93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106965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356992"/>
            <a:ext cx="64389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51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6350"/>
            <a:ext cx="11658600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727848" y="3075342"/>
            <a:ext cx="108012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141608" y="3075342"/>
            <a:ext cx="108012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5624" y="3075342"/>
            <a:ext cx="108012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3144" y="3643358"/>
            <a:ext cx="1432576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02696" y="3643358"/>
            <a:ext cx="1777680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35112" y="4301726"/>
            <a:ext cx="775320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12296" y="4301726"/>
            <a:ext cx="1168080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40808" y="4972286"/>
            <a:ext cx="1834912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73640" y="4972286"/>
            <a:ext cx="1834912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62088" y="6313406"/>
            <a:ext cx="1834912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16832"/>
            <a:ext cx="101727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05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92696"/>
            <a:ext cx="10791825" cy="6029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775520" y="2564904"/>
            <a:ext cx="10297144" cy="4293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42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215680" y="1904680"/>
            <a:ext cx="187220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02464" y="2550856"/>
            <a:ext cx="227791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1120" y="3221416"/>
            <a:ext cx="111444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2560" y="3221416"/>
            <a:ext cx="111444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87295" y="3879784"/>
            <a:ext cx="2663231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3439" y="4550344"/>
            <a:ext cx="1602121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429000"/>
            <a:ext cx="73628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10975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920536" y="1697921"/>
            <a:ext cx="576064" cy="5513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20536" y="3697409"/>
            <a:ext cx="576064" cy="5513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47887"/>
            <a:ext cx="11677650" cy="2562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932890" y="2742721"/>
            <a:ext cx="563710" cy="5307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334750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191683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5443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71612"/>
            <a:ext cx="108680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2025-11-15T08:45:51Z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