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005137"/>
            <a:ext cx="70104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3109565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50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1555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1412776"/>
            <a:ext cx="17049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132856"/>
            <a:ext cx="8324850" cy="33432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20536" y="139603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15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4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6350"/>
            <a:ext cx="109442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112224" y="1352960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857216" y="2255168"/>
            <a:ext cx="144669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0608" y="3079805"/>
            <a:ext cx="2759248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592" y="5786429"/>
            <a:ext cx="523344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23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222499" y="3933056"/>
            <a:ext cx="10311209" cy="2160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9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299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19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2515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15480" y="3140968"/>
            <a:ext cx="10081120" cy="20162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60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825"/>
            <a:ext cx="114014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91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101822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04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27336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6"/>
            <a:ext cx="11817696" cy="3664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168" y="2132856"/>
            <a:ext cx="792088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0343" y="2132856"/>
            <a:ext cx="792088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8868" y="2475756"/>
            <a:ext cx="2595364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2218" y="3132981"/>
            <a:ext cx="44579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9493" y="3132981"/>
            <a:ext cx="44579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2493" y="3132981"/>
            <a:ext cx="44579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89293" y="3132981"/>
            <a:ext cx="44579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9993" y="3485406"/>
            <a:ext cx="44579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7743" y="3485406"/>
            <a:ext cx="44579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79467" y="3818781"/>
            <a:ext cx="645815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22492" y="3828306"/>
            <a:ext cx="621779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79292" y="4161681"/>
            <a:ext cx="1600201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69943" y="4828431"/>
            <a:ext cx="103822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74918" y="4828431"/>
            <a:ext cx="103822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27493" y="4828431"/>
            <a:ext cx="103822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69818" y="5199906"/>
            <a:ext cx="598190" cy="249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189068" y="5199906"/>
            <a:ext cx="598190" cy="249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836893" y="5199906"/>
            <a:ext cx="598190" cy="249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637118" y="5199906"/>
            <a:ext cx="598190" cy="249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836686"/>
            <a:ext cx="10844410" cy="6021314"/>
            <a:chOff x="479376" y="332656"/>
            <a:chExt cx="11420475" cy="6741343"/>
          </a:xfrm>
        </p:grpSpPr>
        <p:grpSp>
          <p:nvGrpSpPr>
            <p:cNvPr id="4" name="组合 3"/>
            <p:cNvGrpSpPr/>
            <p:nvPr/>
          </p:nvGrpSpPr>
          <p:grpSpPr>
            <a:xfrm>
              <a:off x="479376" y="332656"/>
              <a:ext cx="11420475" cy="5098529"/>
              <a:chOff x="551384" y="1340768"/>
              <a:chExt cx="11420475" cy="509852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51384" y="1340768"/>
                <a:ext cx="11420475" cy="6096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7448" y="2276872"/>
                <a:ext cx="10744200" cy="41624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5445224"/>
              <a:ext cx="8772525" cy="16287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 bwMode="white">
          <a:xfrm>
            <a:off x="10776520" y="242088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52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50462" cy="5385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6107996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61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442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6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6" y="1272212"/>
            <a:ext cx="10614670" cy="552141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056440" y="206084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94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513168" cy="587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79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52587"/>
            <a:ext cx="114204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6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40768"/>
            <a:ext cx="11277600" cy="4151734"/>
            <a:chOff x="551384" y="1340768"/>
            <a:chExt cx="11277600" cy="41517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340768"/>
              <a:ext cx="11277600" cy="1457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996952"/>
              <a:ext cx="9334500" cy="2495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655548" y="134076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05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490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632504" y="227687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30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2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096" y="709070"/>
            <a:ext cx="9103424" cy="610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67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1" y="3068724"/>
            <a:ext cx="3619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658600" cy="3457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0992" y="1499664"/>
            <a:ext cx="1512168" cy="3329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0496" y="1499664"/>
            <a:ext cx="1343800" cy="3329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5927" y="2170224"/>
            <a:ext cx="740938" cy="3329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1431" y="2170224"/>
            <a:ext cx="740938" cy="3329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7462" y="2573248"/>
            <a:ext cx="1820745" cy="265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54727" y="2933353"/>
            <a:ext cx="425922" cy="246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63431" y="2933353"/>
            <a:ext cx="425922" cy="246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1718" y="3278305"/>
            <a:ext cx="720425" cy="2397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1718" y="3633456"/>
            <a:ext cx="720425" cy="2397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59654" y="3969112"/>
            <a:ext cx="720425" cy="2397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81318" y="3969112"/>
            <a:ext cx="720425" cy="2397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76579"/>
            <a:ext cx="9421762" cy="61693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727848" y="1449352"/>
            <a:ext cx="511256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75316" y="2222125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63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48702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935760" y="2176061"/>
            <a:ext cx="136815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41872" y="3980477"/>
            <a:ext cx="136815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74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3465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03512" y="3861048"/>
            <a:ext cx="8856984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4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76872"/>
            <a:ext cx="78200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12976"/>
            <a:ext cx="352425" cy="148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888" y="3035787"/>
            <a:ext cx="697036" cy="261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2432" y="3035787"/>
            <a:ext cx="697036" cy="261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7472" y="3359761"/>
            <a:ext cx="3808808" cy="262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7726" b="-4191"/>
          <a:stretch/>
        </p:blipFill>
        <p:spPr>
          <a:xfrm>
            <a:off x="0" y="2564904"/>
            <a:ext cx="525053" cy="1488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712450" cy="5409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3872" y="1268760"/>
            <a:ext cx="1152128" cy="2956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8432" y="1268760"/>
            <a:ext cx="757768" cy="2956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91616" y="1268760"/>
            <a:ext cx="1280848" cy="2956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3728" y="1647884"/>
            <a:ext cx="678176" cy="243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1264" y="4232588"/>
            <a:ext cx="678176" cy="243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4720" y="4232588"/>
            <a:ext cx="678176" cy="243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17280" y="4854380"/>
            <a:ext cx="678176" cy="243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0592" y="4854380"/>
            <a:ext cx="678176" cy="243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56576" y="5512748"/>
            <a:ext cx="678176" cy="243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92768" y="5512748"/>
            <a:ext cx="678176" cy="243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99648" y="5512748"/>
            <a:ext cx="1048480" cy="243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50368" y="5512748"/>
            <a:ext cx="1185992" cy="2433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85887"/>
            <a:ext cx="114204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764704"/>
            <a:ext cx="8468616" cy="600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6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8712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632504" y="2492896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70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2025-11-15T07:41:38Z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