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9" r:id="rId17"/>
    <p:sldId id="340" r:id="rId18"/>
    <p:sldId id="341" r:id="rId19"/>
    <p:sldId id="342" r:id="rId20"/>
    <p:sldId id="343" r:id="rId21"/>
    <p:sldId id="344" r:id="rId22"/>
    <p:sldId id="351" r:id="rId23"/>
    <p:sldId id="352" r:id="rId24"/>
    <p:sldId id="360" r:id="rId25"/>
    <p:sldId id="361" r:id="rId26"/>
    <p:sldId id="362" r:id="rId27"/>
    <p:sldId id="363" r:id="rId28"/>
    <p:sldId id="364" r:id="rId29"/>
    <p:sldId id="365" r:id="rId30"/>
    <p:sldId id="366" r:id="rId31"/>
    <p:sldId id="367" r:id="rId32"/>
    <p:sldId id="368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96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2924175"/>
            <a:ext cx="11191875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204864"/>
            <a:ext cx="11382375" cy="2609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344472" y="2060848"/>
            <a:ext cx="839935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7709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06175" cy="5353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344472" y="2204864"/>
            <a:ext cx="839935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292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33550"/>
            <a:ext cx="1153477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073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88640"/>
            <a:ext cx="7852747" cy="6453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558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348880"/>
            <a:ext cx="11477625" cy="1809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512649" y="2420888"/>
            <a:ext cx="839935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538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79376" y="1268760"/>
            <a:ext cx="9865096" cy="5299816"/>
            <a:chOff x="263352" y="1268760"/>
            <a:chExt cx="11296650" cy="60688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296650" cy="4714876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b="61341"/>
            <a:stretch/>
          </p:blipFill>
          <p:spPr>
            <a:xfrm>
              <a:off x="839416" y="5983635"/>
              <a:ext cx="8362950" cy="648072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/>
            <a:srcRect t="64431"/>
            <a:stretch/>
          </p:blipFill>
          <p:spPr>
            <a:xfrm>
              <a:off x="839416" y="6741368"/>
              <a:ext cx="8362950" cy="59628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 bwMode="white">
          <a:xfrm>
            <a:off x="9144497" y="1196752"/>
            <a:ext cx="839935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7651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5855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211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620688"/>
            <a:ext cx="8339086" cy="6180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239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728274" cy="54861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448" y="2132856"/>
            <a:ext cx="839935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0260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58575" cy="3733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488488" y="2348880"/>
            <a:ext cx="839935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481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87175" cy="4314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9624392" y="3068960"/>
            <a:ext cx="1296144" cy="456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03712" y="4410080"/>
            <a:ext cx="1296144" cy="456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98016" y="4410080"/>
            <a:ext cx="1846256" cy="456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38464" y="5068448"/>
            <a:ext cx="1846256" cy="456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03912" y="5068448"/>
            <a:ext cx="1413848" cy="456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79040" y="1368534"/>
            <a:ext cx="10989568" cy="5372834"/>
            <a:chOff x="191344" y="1268760"/>
            <a:chExt cx="11709648" cy="596299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458575" cy="2324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3392" y="3717032"/>
              <a:ext cx="11277600" cy="35147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61825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1687" y="1042987"/>
            <a:ext cx="804862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957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622358" cy="548627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00456" y="2132856"/>
            <a:ext cx="839935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379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39525" cy="2809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344472" y="2348880"/>
            <a:ext cx="839935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839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325225" cy="4772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488488" y="1340768"/>
            <a:ext cx="839935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353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2047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449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582275" cy="489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6142257"/>
            <a:ext cx="1052512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881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556792"/>
            <a:ext cx="1047750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927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444508"/>
            <a:ext cx="8534150" cy="6413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048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487025" cy="2647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703512" y="3124622"/>
            <a:ext cx="9073008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42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057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4668032" y="1221136"/>
            <a:ext cx="1296144" cy="456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409832" y="1221136"/>
            <a:ext cx="1214560" cy="456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72200" y="1891696"/>
            <a:ext cx="710960" cy="456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86344" y="1891696"/>
            <a:ext cx="921624" cy="456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48360" y="1891696"/>
            <a:ext cx="1592642" cy="456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1384" y="2537872"/>
            <a:ext cx="1224136" cy="456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28232" y="2537872"/>
            <a:ext cx="983368" cy="456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69352" y="3208432"/>
            <a:ext cx="983368" cy="456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73128" y="3208432"/>
            <a:ext cx="983368" cy="456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24232" y="4549552"/>
            <a:ext cx="1956344" cy="456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27648" y="5220112"/>
            <a:ext cx="1956344" cy="456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601325" cy="3781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559496" y="3159472"/>
            <a:ext cx="10081120" cy="20697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825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753725" cy="4438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415480" y="2924944"/>
            <a:ext cx="10297144" cy="32403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5393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639425" cy="5448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415480" y="3200822"/>
            <a:ext cx="10153128" cy="35162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381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4572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983432" y="2564904"/>
            <a:ext cx="2808312" cy="456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381688" y="2564904"/>
            <a:ext cx="2178808" cy="456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65064" y="3237360"/>
            <a:ext cx="2178808" cy="456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1752" y="4566288"/>
            <a:ext cx="3172080" cy="456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25128" y="5249040"/>
            <a:ext cx="2254576" cy="456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481262"/>
            <a:ext cx="11649075" cy="1895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056439" y="3200783"/>
            <a:ext cx="1855987" cy="456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34487" y="3834767"/>
            <a:ext cx="1145785" cy="456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5301456" cy="537452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772816"/>
            <a:ext cx="5324475" cy="4733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10088" y="3935946"/>
            <a:ext cx="565832" cy="456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45121"/>
            <a:ext cx="11401425" cy="4448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379904" y="1573113"/>
            <a:ext cx="839935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060848"/>
            <a:ext cx="1141095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274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10524" b="1998"/>
          <a:stretch/>
        </p:blipFill>
        <p:spPr>
          <a:xfrm>
            <a:off x="3071664" y="477177"/>
            <a:ext cx="4968552" cy="6370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248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2025-11-15T08:12:52Z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