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2862262"/>
            <a:ext cx="8401050" cy="1133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764704"/>
            <a:ext cx="11468100" cy="22955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66887" y="2852936"/>
            <a:ext cx="865822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014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84784"/>
            <a:ext cx="1147762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700808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2852936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695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0512" y="836712"/>
            <a:ext cx="1161097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418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1196752"/>
            <a:ext cx="11225708" cy="53526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1772816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32504" y="4797152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222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548680"/>
            <a:ext cx="11563350" cy="188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2348879"/>
            <a:ext cx="4536504" cy="435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515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3850" y="1900064"/>
            <a:ext cx="11544300" cy="2465040"/>
            <a:chOff x="323850" y="1900064"/>
            <a:chExt cx="11544300" cy="24650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850" y="1900064"/>
              <a:ext cx="11544300" cy="1790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3755504"/>
              <a:ext cx="8582025" cy="6096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848528" y="2507382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2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28800"/>
            <a:ext cx="1154430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628800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7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620688"/>
            <a:ext cx="4819650" cy="57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1268760"/>
            <a:ext cx="11487150" cy="1743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9776" y="2983018"/>
            <a:ext cx="4680520" cy="3830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49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1419" y="661987"/>
            <a:ext cx="1127760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1988840"/>
            <a:ext cx="11521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88288" y="2564903"/>
            <a:ext cx="576064" cy="4548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26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12776"/>
            <a:ext cx="1122997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988840"/>
            <a:ext cx="9577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4742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84784"/>
            <a:ext cx="11649075" cy="45434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769" y="4475634"/>
            <a:ext cx="11601450" cy="155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657697"/>
            <a:ext cx="11112281" cy="4219575"/>
            <a:chOff x="407368" y="1657697"/>
            <a:chExt cx="11112281" cy="42195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657697"/>
              <a:ext cx="11106150" cy="2867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65974" y="4524722"/>
              <a:ext cx="10353675" cy="13525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271464" y="2794954"/>
            <a:ext cx="10242054" cy="11381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44472" y="4653136"/>
            <a:ext cx="1169046" cy="4273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65974" y="5280429"/>
            <a:ext cx="4858018" cy="4273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4196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00175"/>
            <a:ext cx="1102042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97426" y="2684047"/>
            <a:ext cx="1169046" cy="4273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437112"/>
            <a:ext cx="10478764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10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850" y="1196752"/>
            <a:ext cx="11544300" cy="2362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5" y="3629026"/>
            <a:ext cx="8568952" cy="3029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019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395412"/>
            <a:ext cx="1097280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3861048"/>
            <a:ext cx="1944216" cy="4273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5013176"/>
            <a:ext cx="3816424" cy="8122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09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15700" cy="5162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2564904"/>
            <a:ext cx="1016357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6003934"/>
            <a:ext cx="8280920" cy="5214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4097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4425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492895"/>
            <a:ext cx="10208146" cy="38336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106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208989"/>
            <a:ext cx="11534775" cy="2286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3585851"/>
            <a:ext cx="6762818" cy="3222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983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80728"/>
            <a:ext cx="10441160" cy="55528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2284925"/>
            <a:ext cx="360040" cy="2376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65725" y="2651938"/>
            <a:ext cx="360040" cy="261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3961337"/>
            <a:ext cx="360040" cy="261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09931" y="3953635"/>
            <a:ext cx="360040" cy="261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16280" y="3582327"/>
            <a:ext cx="360040" cy="261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80294" y="5996415"/>
            <a:ext cx="360040" cy="261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97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1454467"/>
            <a:ext cx="720080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3832" y="1408331"/>
            <a:ext cx="720080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16080" y="1454467"/>
            <a:ext cx="720080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12552" y="1454467"/>
            <a:ext cx="1403927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34950" y="2060848"/>
            <a:ext cx="1068761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7888" y="2060848"/>
            <a:ext cx="1872208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87488" y="5085183"/>
            <a:ext cx="10285412" cy="1165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375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692696"/>
            <a:ext cx="10009112" cy="60224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717322"/>
            <a:ext cx="9721080" cy="29978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784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555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4914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1396557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48528" y="2564904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07287" y="4581128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2806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612" y="692696"/>
            <a:ext cx="11534775" cy="2400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3166763"/>
            <a:ext cx="6137814" cy="357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270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07368" y="1700783"/>
            <a:ext cx="11610975" cy="3019425"/>
            <a:chOff x="407368" y="1700783"/>
            <a:chExt cx="11610975" cy="301942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700783"/>
              <a:ext cx="11610975" cy="12192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5116" y="2919983"/>
              <a:ext cx="7286625" cy="180022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0920536" y="1734319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118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4772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1396557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75537" y="3140968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187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764704"/>
            <a:ext cx="11544300" cy="304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3814545"/>
            <a:ext cx="5544616" cy="2896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64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4876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1396557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76520" y="3140968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76520" y="5013176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7125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2025-11-14T08:39:59Z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