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2238375"/>
            <a:ext cx="10601325" cy="2381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344546" cy="576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917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91900" cy="1609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564904"/>
            <a:ext cx="8467725" cy="34575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39524" y="2276872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24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06175" cy="5419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367516" y="2348880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3428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29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81087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352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461964"/>
            <a:ext cx="8757650" cy="6396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05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29925" cy="5400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4583832" y="3080482"/>
            <a:ext cx="2088232" cy="697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583832" y="4007074"/>
            <a:ext cx="2088232" cy="697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66200" y="4933666"/>
            <a:ext cx="3794296" cy="697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00056" y="5872450"/>
            <a:ext cx="2660440" cy="697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114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39475" cy="4448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199455" y="3140968"/>
            <a:ext cx="10103371" cy="27363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270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91825" cy="5029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199456" y="3068960"/>
            <a:ext cx="10009112" cy="33843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6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34675" cy="4267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127448" y="3114328"/>
            <a:ext cx="10225136" cy="2546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463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309812"/>
            <a:ext cx="11639550" cy="2238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4439816" y="3309368"/>
            <a:ext cx="1584176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104112" y="3309368"/>
            <a:ext cx="1090056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91280" y="3309368"/>
            <a:ext cx="1090056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68688" y="3979928"/>
            <a:ext cx="1090056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3724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40016" y="1300170"/>
            <a:ext cx="1296144" cy="3934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10192" y="1300170"/>
            <a:ext cx="1296144" cy="3934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0608" y="1902289"/>
            <a:ext cx="2035344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12224" y="1902289"/>
            <a:ext cx="1077536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00928" y="2548465"/>
            <a:ext cx="1077536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42200" y="3231217"/>
            <a:ext cx="1077536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352584" y="3231217"/>
            <a:ext cx="511408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4312" y="3897624"/>
            <a:ext cx="511408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58496" y="3841394"/>
            <a:ext cx="1809712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63350" cy="2590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5542980" y="1424968"/>
            <a:ext cx="697036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371524" y="1424968"/>
            <a:ext cx="964836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82660" y="2083336"/>
            <a:ext cx="2033220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18340" y="2083336"/>
            <a:ext cx="2033220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87844" y="2729512"/>
            <a:ext cx="1067796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04068" y="2729512"/>
            <a:ext cx="775908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63076" y="3400072"/>
            <a:ext cx="1752804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6372225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836712"/>
            <a:ext cx="5095875" cy="493395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695400" y="4869160"/>
            <a:ext cx="3267075" cy="1893168"/>
            <a:chOff x="695400" y="5013176"/>
            <a:chExt cx="3267075" cy="189316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5400" y="5013176"/>
              <a:ext cx="3257550" cy="3905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5400" y="5445224"/>
              <a:ext cx="3133725" cy="5715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95400" y="6021288"/>
              <a:ext cx="3143250" cy="4286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95400" y="6525344"/>
              <a:ext cx="3267075" cy="381000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 bwMode="white">
          <a:xfrm>
            <a:off x="5691804" y="4365104"/>
            <a:ext cx="508838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3705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43776" y="1244376"/>
            <a:ext cx="576064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01450" cy="203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429000"/>
            <a:ext cx="11277600" cy="2533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6480" y="3429000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20475" cy="5276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16480" y="2276872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954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87125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70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2025-11-15T07:09:54Z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