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320" y="3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2" y="2938462"/>
            <a:ext cx="60483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252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151628"/>
            <a:ext cx="5760640" cy="4678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43112"/>
            <a:ext cx="112776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372850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170080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5144"/>
            <a:ext cx="11074596" cy="559285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128327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21903"/>
            <a:ext cx="113728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2000"/>
            <a:ext cx="10277475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124902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708920"/>
            <a:ext cx="5686425" cy="372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496" y="234888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52525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99695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266700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40968"/>
            <a:ext cx="333375" cy="1114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2056" t="1" b="-1403"/>
          <a:stretch/>
        </p:blipFill>
        <p:spPr>
          <a:xfrm>
            <a:off x="407368" y="2060848"/>
            <a:ext cx="11409575" cy="42208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26728" y="2071572"/>
            <a:ext cx="576064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8600" y="2071572"/>
            <a:ext cx="1219528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64408" y="2071572"/>
            <a:ext cx="2432192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85784" y="2522676"/>
            <a:ext cx="1705736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7544" y="2985972"/>
            <a:ext cx="576064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53320" y="2985972"/>
            <a:ext cx="576064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48904" y="3424884"/>
            <a:ext cx="877824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24008" y="3424884"/>
            <a:ext cx="877824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01576" y="3424884"/>
            <a:ext cx="877824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85352" y="3863796"/>
            <a:ext cx="1438656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31912" y="4351476"/>
            <a:ext cx="679712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50728" y="4351476"/>
            <a:ext cx="679712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95336" y="4790388"/>
            <a:ext cx="1783072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60840" y="5241492"/>
            <a:ext cx="1090024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116232" y="5241492"/>
            <a:ext cx="627840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750472" y="5692596"/>
            <a:ext cx="3009824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21" b="-210"/>
          <a:stretch/>
        </p:blipFill>
        <p:spPr>
          <a:xfrm>
            <a:off x="407368" y="1471457"/>
            <a:ext cx="11207607" cy="53643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223792" y="2240296"/>
            <a:ext cx="1008112" cy="4064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674640" y="2240296"/>
            <a:ext cx="1008112" cy="4064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2144" y="2734877"/>
            <a:ext cx="1008112" cy="3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9776" y="3198173"/>
            <a:ext cx="1008112" cy="3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3360" y="4112573"/>
            <a:ext cx="628624" cy="3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91328" y="4112573"/>
            <a:ext cx="800816" cy="3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13248" y="4551485"/>
            <a:ext cx="4783352" cy="3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30240" y="5002589"/>
            <a:ext cx="3746280" cy="3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63712" y="5465885"/>
            <a:ext cx="1112808" cy="3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1268"/>
            <a:ext cx="11423202" cy="55867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680176" y="2032863"/>
            <a:ext cx="1944216" cy="392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058384" y="2514012"/>
            <a:ext cx="2710024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3136" y="2965116"/>
            <a:ext cx="82680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19856" y="3391836"/>
            <a:ext cx="82680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84432" y="5171868"/>
            <a:ext cx="82680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1456" y="5598588"/>
            <a:ext cx="6891128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88304" y="6037500"/>
            <a:ext cx="746833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88304" y="6500796"/>
            <a:ext cx="1923720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642918" cy="565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30596"/>
            <a:ext cx="7753350" cy="686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401425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72343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16832"/>
            <a:ext cx="11582400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2909799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353800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2875789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2025-11-15T08:38:39Z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