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97873"/>
            <a:ext cx="11809312" cy="2262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85875"/>
            <a:ext cx="11344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1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268760"/>
            <a:ext cx="54387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7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9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06084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67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82962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218816"/>
            <a:ext cx="6264696" cy="445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394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9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5553348" y="1326891"/>
            <a:ext cx="12627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76320" y="2172918"/>
            <a:ext cx="12627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2719" y="3011118"/>
            <a:ext cx="71886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819" y="3874718"/>
            <a:ext cx="30199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58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95475"/>
            <a:ext cx="1092517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7536160" y="1713508"/>
            <a:ext cx="2592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7560" y="3466108"/>
            <a:ext cx="10683056" cy="19791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17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24968"/>
            <a:ext cx="10763250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943872" y="267082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32504" y="263691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2" y="350100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0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299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71464" y="2935262"/>
            <a:ext cx="10369152" cy="32300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4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727848" y="3231855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94664" y="3231855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4576" y="3957440"/>
            <a:ext cx="13681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2528" y="4688960"/>
            <a:ext cx="16132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60934"/>
            <a:ext cx="115919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223792" y="1559178"/>
            <a:ext cx="108012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92344" y="1559178"/>
            <a:ext cx="108012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104" y="2302890"/>
            <a:ext cx="197435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9208" y="3034410"/>
            <a:ext cx="13305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7608" y="3778122"/>
            <a:ext cx="105236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896" y="4521834"/>
            <a:ext cx="105236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95797"/>
            <a:ext cx="116205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639616" y="1539382"/>
            <a:ext cx="3600400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9040" y="2283094"/>
            <a:ext cx="13079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7632" y="3004133"/>
            <a:ext cx="13079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7280" y="3004133"/>
            <a:ext cx="13079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0256" y="4480869"/>
            <a:ext cx="13079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3568" y="5224581"/>
            <a:ext cx="195523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6902"/>
            <a:ext cx="11200704" cy="553109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264352" y="1929024"/>
            <a:ext cx="180020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9936" y="2660544"/>
            <a:ext cx="180020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432" y="3367680"/>
            <a:ext cx="261330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6544" y="4074816"/>
            <a:ext cx="35839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5568" y="4794144"/>
            <a:ext cx="11505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248" y="5489088"/>
            <a:ext cx="11505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8" y="5489088"/>
            <a:ext cx="11505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60" y="6208416"/>
            <a:ext cx="11505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41407"/>
            <a:ext cx="4892846" cy="393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2395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84482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9799"/>
            <a:ext cx="11131746" cy="56500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06084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7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88840"/>
            <a:ext cx="10029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8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2025-11-15T08:17:33Z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