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6550" y="2900362"/>
            <a:ext cx="6438900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828800"/>
            <a:ext cx="1146810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988840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634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166937"/>
            <a:ext cx="1153477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787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8687" y="804862"/>
            <a:ext cx="1033462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84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2413" y="1181306"/>
            <a:ext cx="11532220" cy="5416046"/>
            <a:chOff x="252412" y="1181306"/>
            <a:chExt cx="11687175" cy="56197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2412" y="1181306"/>
              <a:ext cx="11687175" cy="4371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5553281"/>
              <a:ext cx="6343650" cy="12477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32504" y="1268760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60496" y="3717032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585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181225"/>
            <a:ext cx="11553825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852936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819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692696"/>
            <a:ext cx="11544300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1988840"/>
            <a:ext cx="7530222" cy="4539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764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52562"/>
            <a:ext cx="1164907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628800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3517118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530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157412"/>
            <a:ext cx="1150620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852936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365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764704"/>
            <a:ext cx="11449050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2987" y="2348880"/>
            <a:ext cx="1010602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846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1268" y="1340768"/>
            <a:ext cx="11515725" cy="4553585"/>
            <a:chOff x="361268" y="1340768"/>
            <a:chExt cx="11515725" cy="45535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1950" y="1340768"/>
              <a:ext cx="11468100" cy="2000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1268" y="3455953"/>
              <a:ext cx="11515725" cy="24384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76520" y="1484784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20536" y="4239277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311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84784"/>
            <a:ext cx="11677650" cy="4543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162" y="4581128"/>
            <a:ext cx="11601450" cy="155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81150"/>
            <a:ext cx="115347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751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0612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484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196752"/>
            <a:ext cx="1119187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1268760"/>
            <a:ext cx="2088232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8368" y="1268760"/>
            <a:ext cx="216024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1873105"/>
            <a:ext cx="3384376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79" y="5589239"/>
            <a:ext cx="10399787" cy="11563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485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866900"/>
            <a:ext cx="11058525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3140968"/>
            <a:ext cx="4809182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789040"/>
            <a:ext cx="10209782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390070"/>
            <a:ext cx="2736304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216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4837" y="1268760"/>
            <a:ext cx="1098232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5013176"/>
            <a:ext cx="10225136" cy="16086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371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2224087"/>
            <a:ext cx="10829925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573016"/>
            <a:ext cx="1031150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177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33537"/>
            <a:ext cx="1152525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0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2737" y="188641"/>
            <a:ext cx="5475511" cy="433377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581128"/>
            <a:ext cx="10801350" cy="1781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5926426"/>
            <a:ext cx="3816424" cy="742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465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91192" cy="52311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3738394"/>
            <a:ext cx="1008112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5013176"/>
            <a:ext cx="10171112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58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412776"/>
            <a:ext cx="1118235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405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692696"/>
            <a:ext cx="11410950" cy="1781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112" y="2636912"/>
            <a:ext cx="5934075" cy="2962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8702" y="2473871"/>
            <a:ext cx="5284657" cy="397946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74955" y="2658956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536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39416" y="1484784"/>
            <a:ext cx="10404846" cy="3486150"/>
            <a:chOff x="839416" y="1484784"/>
            <a:chExt cx="10404846" cy="34861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416" y="1484784"/>
              <a:ext cx="10363200" cy="2305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47737" y="3789834"/>
              <a:ext cx="10296525" cy="1181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23809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15725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1" y="3087278"/>
            <a:ext cx="9536965" cy="3510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181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524000"/>
            <a:ext cx="1098232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276872"/>
            <a:ext cx="1944216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398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12776"/>
            <a:ext cx="1105852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412776"/>
            <a:ext cx="1008112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2780928"/>
            <a:ext cx="1008112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71429" y="4077072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911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5300" y="1196752"/>
            <a:ext cx="1120140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289762"/>
            <a:ext cx="10281220" cy="11473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8796" y="5124495"/>
            <a:ext cx="10129811" cy="1130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6063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595437"/>
            <a:ext cx="109442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993122"/>
            <a:ext cx="10657184" cy="24521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576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412776"/>
            <a:ext cx="66198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132856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98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205037"/>
            <a:ext cx="11487150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852936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7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87" y="1196752"/>
            <a:ext cx="1147762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085184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076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466975"/>
            <a:ext cx="11515725" cy="192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66975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166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548680"/>
            <a:ext cx="11563350" cy="1905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8172" y="2504479"/>
            <a:ext cx="5575655" cy="423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335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b="53146"/>
          <a:stretch/>
        </p:blipFill>
        <p:spPr>
          <a:xfrm>
            <a:off x="280987" y="1700808"/>
            <a:ext cx="11630025" cy="26642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92896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699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2025-11-14T08:47:54Z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