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46" r:id="rId16"/>
    <p:sldId id="347" r:id="rId17"/>
    <p:sldId id="348" r:id="rId18"/>
    <p:sldId id="349" r:id="rId19"/>
    <p:sldId id="36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  <p:sldId id="367" r:id="rId38"/>
    <p:sldId id="368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71" autoAdjust="0"/>
    <p:restoredTop sz="94660"/>
  </p:normalViewPr>
  <p:slideViewPr>
    <p:cSldViewPr showGuides="1">
      <p:cViewPr varScale="1">
        <p:scale>
          <a:sx n="79" d="100"/>
          <a:sy n="79" d="100"/>
        </p:scale>
        <p:origin x="85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2938462"/>
            <a:ext cx="60769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24102"/>
            <a:ext cx="7972425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252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12687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061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80928"/>
            <a:ext cx="7372350" cy="373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300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01008"/>
            <a:ext cx="113538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10004770" cy="580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112776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79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09224" cy="54762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984432" y="220486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8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06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85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4204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5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60648"/>
            <a:ext cx="8064896" cy="636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68760"/>
            <a:ext cx="10872986" cy="5374428"/>
            <a:chOff x="263352" y="1268760"/>
            <a:chExt cx="11593066" cy="62922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280035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988840"/>
              <a:ext cx="11449050" cy="55721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3252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162119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15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52936"/>
            <a:ext cx="6248400" cy="3771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472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72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9874"/>
            <a:ext cx="11296650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119675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9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3633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5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965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59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104965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34086" y="18936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97350" y="290553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9736" y="3838215"/>
            <a:ext cx="7848872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5176" y="4850151"/>
            <a:ext cx="277062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9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268760"/>
            <a:ext cx="10496550" cy="5590207"/>
            <a:chOff x="911424" y="1268760"/>
            <a:chExt cx="10496550" cy="55902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268760"/>
              <a:ext cx="10496550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5011117"/>
              <a:ext cx="9601200" cy="1847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056440" y="1088740"/>
            <a:ext cx="151216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3000" y="2100676"/>
            <a:ext cx="213673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1112" y="3167473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0152" y="4941168"/>
            <a:ext cx="87665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5064" y="5953104"/>
            <a:ext cx="74512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8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98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9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05012"/>
            <a:ext cx="96107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98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5918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4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918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53700" cy="583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128448" y="692696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47528" y="1704632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640" y="3830118"/>
            <a:ext cx="87849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5896" y="4829862"/>
            <a:ext cx="98972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5896" y="5866182"/>
            <a:ext cx="4960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11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95756" cy="600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0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6774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9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1061085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4403240" y="30689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45928" y="3068960"/>
            <a:ext cx="223233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3736" y="4080896"/>
            <a:ext cx="27820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82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3756"/>
            <a:ext cx="8825508" cy="6053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528" y="2071262"/>
            <a:ext cx="8568952" cy="4509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441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5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822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87488" y="2276872"/>
            <a:ext cx="10081120" cy="38031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156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3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9180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3212975"/>
            <a:ext cx="9937104" cy="35517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01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30617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13285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82438"/>
            <a:ext cx="9203084" cy="61482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457136" y="1412776"/>
            <a:ext cx="79208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525403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4895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91125"/>
            <a:ext cx="107727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918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04312" cy="546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2025-11-15T09:04:00Z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