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04864"/>
            <a:ext cx="91249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5676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35337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16480" y="3212976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16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96650" cy="43910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416480" y="314096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3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0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6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85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90963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988840"/>
            <a:ext cx="6744642" cy="475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9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96752"/>
            <a:ext cx="10848975" cy="359092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159896" y="1304192"/>
            <a:ext cx="208823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47280" y="222924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264352" y="222924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9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2251"/>
            <a:ext cx="10868025" cy="5505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83832" y="1472592"/>
            <a:ext cx="208823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9416" y="2411376"/>
            <a:ext cx="259650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2504" y="4155306"/>
            <a:ext cx="458409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7880" y="5118474"/>
            <a:ext cx="10338720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7880" y="6057258"/>
            <a:ext cx="1621536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2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54060"/>
            <a:ext cx="10310712" cy="61039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71664" y="1653184"/>
            <a:ext cx="144016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52384" y="1653184"/>
            <a:ext cx="208823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9264" y="2564904"/>
            <a:ext cx="148637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09636" y="350100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21668" y="4403216"/>
            <a:ext cx="979095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21668" y="5317616"/>
            <a:ext cx="979095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1668" y="6219824"/>
            <a:ext cx="1510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5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9180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602356" y="137734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09588" y="229174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8964" y="3260600"/>
            <a:ext cx="14891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404" y="4187192"/>
            <a:ext cx="12594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5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4292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7823048" y="2924944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552280" y="4229488"/>
            <a:ext cx="20802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90776" y="4944113"/>
            <a:ext cx="9727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46168" y="4944113"/>
            <a:ext cx="9727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2328" y="5590289"/>
            <a:ext cx="9727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472264" y="5590289"/>
            <a:ext cx="9727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584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143671" y="2320077"/>
            <a:ext cx="8210203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88023" y="3246669"/>
            <a:ext cx="3627857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7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19526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00056" y="1496976"/>
            <a:ext cx="9361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25880" y="2155344"/>
            <a:ext cx="139188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032" y="2789328"/>
            <a:ext cx="8215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252"/>
            <a:ext cx="11237218" cy="559074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212648" y="1799001"/>
            <a:ext cx="1080120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68936" y="2527198"/>
            <a:ext cx="108012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46088" y="3819550"/>
            <a:ext cx="128176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98376" y="4453534"/>
            <a:ext cx="1906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6712" y="5721502"/>
            <a:ext cx="1906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46600" y="6355486"/>
            <a:ext cx="2561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6"/>
            <a:ext cx="85820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89240"/>
            <a:ext cx="11487150" cy="119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544" y="5579021"/>
            <a:ext cx="576064" cy="442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50746" cy="5515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408" y="2060848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71635"/>
            <a:ext cx="10700840" cy="5478224"/>
            <a:chOff x="263352" y="1268760"/>
            <a:chExt cx="11477625" cy="6231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7762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05064"/>
              <a:ext cx="6219825" cy="3495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9912424" y="3068960"/>
            <a:ext cx="697036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9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4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2025-11-15T07:17:01Z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