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95512"/>
            <a:ext cx="11534775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572017" y="1484784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9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58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80728"/>
            <a:ext cx="10137204" cy="555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44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96752"/>
            <a:ext cx="11182275" cy="552666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572017" y="2276872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42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24744"/>
            <a:ext cx="11027828" cy="546407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128448" y="2204864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2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08835" y="1340768"/>
            <a:ext cx="11574329" cy="5284055"/>
            <a:chOff x="400050" y="1268760"/>
            <a:chExt cx="11574329" cy="52840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268760"/>
              <a:ext cx="11391900" cy="71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1983135"/>
              <a:ext cx="10715625" cy="742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7275" y="2697510"/>
              <a:ext cx="10734675" cy="6953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87488" y="3457538"/>
              <a:ext cx="10858500" cy="7429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49229" y="4165297"/>
              <a:ext cx="10725150" cy="7143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22609" y="5006631"/>
              <a:ext cx="3781425" cy="6381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12118" y="5771765"/>
              <a:ext cx="2085975" cy="7810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91744" y="5857381"/>
              <a:ext cx="1866900" cy="6667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516738" y="5771765"/>
              <a:ext cx="2133600" cy="7143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601200" y="5709350"/>
              <a:ext cx="2190750" cy="771525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 bwMode="white">
          <a:xfrm>
            <a:off x="10560496" y="2924944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10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1" y="44624"/>
            <a:ext cx="4752527" cy="13001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12776"/>
            <a:ext cx="10945216" cy="527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32656"/>
            <a:ext cx="8513857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48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79376" y="1196752"/>
            <a:ext cx="11534775" cy="5404420"/>
            <a:chOff x="479376" y="1196752"/>
            <a:chExt cx="11534775" cy="54044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1196752"/>
              <a:ext cx="11534775" cy="800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1916832"/>
              <a:ext cx="10858500" cy="695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6562" y="2612157"/>
              <a:ext cx="10744200" cy="7239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98327" y="3429000"/>
              <a:ext cx="10372725" cy="6953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98327" y="4146674"/>
              <a:ext cx="7772400" cy="7429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55502" y="4917913"/>
              <a:ext cx="7515225" cy="8191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74539" y="5877272"/>
              <a:ext cx="7677150" cy="72390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 bwMode="white">
          <a:xfrm>
            <a:off x="10727556" y="1988840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04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95425"/>
            <a:ext cx="1143000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583540" y="2636912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54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00162"/>
            <a:ext cx="1176337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575720" y="2973674"/>
            <a:ext cx="1944216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881344" y="2973674"/>
            <a:ext cx="1430048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3008" y="4266026"/>
            <a:ext cx="1048696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4960" y="4266026"/>
            <a:ext cx="1048696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63840" y="4266026"/>
            <a:ext cx="1048696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00104" y="4912202"/>
            <a:ext cx="1048696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9225"/>
            <a:ext cx="11620500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583540" y="2564904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55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" y="928687"/>
            <a:ext cx="116586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81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8602968" cy="523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08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3352" y="1412776"/>
            <a:ext cx="11597505" cy="5140994"/>
            <a:chOff x="263352" y="1412776"/>
            <a:chExt cx="11597505" cy="51409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477625" cy="80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2196992"/>
              <a:ext cx="10325100" cy="819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84432" y="2984614"/>
              <a:ext cx="1876425" cy="7524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7448" y="3212976"/>
              <a:ext cx="5095875" cy="7048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76350" y="4088449"/>
              <a:ext cx="4819650" cy="7239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99456" y="4982972"/>
              <a:ext cx="4819650" cy="6762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26983" y="5829870"/>
              <a:ext cx="4972050" cy="72390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 bwMode="white">
          <a:xfrm>
            <a:off x="10632504" y="3072819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49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19237"/>
            <a:ext cx="1163002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560496" y="2636912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18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20688"/>
            <a:ext cx="8934450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449363"/>
            <a:ext cx="8364030" cy="521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22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71612"/>
            <a:ext cx="1083945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583832" y="1628800"/>
            <a:ext cx="244827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291736" y="3640480"/>
            <a:ext cx="244827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3096" y="4652416"/>
            <a:ext cx="244827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56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116" y="836712"/>
            <a:ext cx="10991850" cy="5810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104112" y="956344"/>
            <a:ext cx="144016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38992" y="1915093"/>
            <a:ext cx="2865120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4560" y="5901877"/>
            <a:ext cx="8727904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65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00250"/>
            <a:ext cx="10668000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775520" y="4149080"/>
            <a:ext cx="7776864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66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908720"/>
            <a:ext cx="10291886" cy="558523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655840" y="1952264"/>
            <a:ext cx="424847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912424" y="2926088"/>
            <a:ext cx="165618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7528" y="3861048"/>
            <a:ext cx="165618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1664" y="4809344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37552" y="5707133"/>
            <a:ext cx="2726400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67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1137"/>
            <a:ext cx="11734800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104112" y="1468945"/>
            <a:ext cx="869019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95920" y="2115121"/>
            <a:ext cx="2003736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4784" y="2773489"/>
            <a:ext cx="1439408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4224" y="3407473"/>
            <a:ext cx="1283624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58112" y="4065841"/>
            <a:ext cx="1466080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17376" y="4712017"/>
            <a:ext cx="1466080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995487"/>
            <a:ext cx="1089660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511824" y="2072370"/>
            <a:ext cx="2592288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878096" y="3059922"/>
            <a:ext cx="2592288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07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38325"/>
            <a:ext cx="11572875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524016" y="2445272"/>
            <a:ext cx="869019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63569" y="3091448"/>
            <a:ext cx="864848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7729" y="3737624"/>
            <a:ext cx="864848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4641" y="4381188"/>
            <a:ext cx="864848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33600"/>
            <a:ext cx="1172527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792792" y="2130384"/>
            <a:ext cx="869019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36472" y="3422736"/>
            <a:ext cx="869019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8904" y="3422736"/>
            <a:ext cx="1953400" cy="486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88640"/>
            <a:ext cx="3762375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68760"/>
            <a:ext cx="11553825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7074" y="1936272"/>
            <a:ext cx="5225925" cy="473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572017" y="1556792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572017" y="1556792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4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6024" y="1340768"/>
            <a:ext cx="11083627" cy="5039528"/>
            <a:chOff x="216024" y="1340768"/>
            <a:chExt cx="11083627" cy="50395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267950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80376" y="2132856"/>
              <a:ext cx="1819275" cy="723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6024" y="2348880"/>
              <a:ext cx="9264352" cy="4031416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 bwMode="white">
          <a:xfrm>
            <a:off x="10041495" y="2206774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62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2025-11-15T07:04:11Z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