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4887" y="2814637"/>
            <a:ext cx="10182225" cy="1228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9456" y="836712"/>
            <a:ext cx="10921056" cy="5727372"/>
            <a:chOff x="335360" y="1268760"/>
            <a:chExt cx="11401425" cy="611767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401425" cy="2676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4005064"/>
              <a:ext cx="6029325" cy="33813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 bwMode="white">
          <a:xfrm>
            <a:off x="10704512" y="2564904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6179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25250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372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470438"/>
            <a:ext cx="8640960" cy="6413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536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060848"/>
            <a:ext cx="11382375" cy="866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2996952"/>
            <a:ext cx="8934450" cy="16478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8488" y="2060848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270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306175" cy="5295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416480" y="1268760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9628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772816"/>
            <a:ext cx="8486775" cy="1971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218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10950" cy="5457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272464" y="2204864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822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382375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36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88640"/>
            <a:ext cx="7203976" cy="6392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723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353800" cy="4295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344472" y="1340768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4099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4695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6816080" y="2846085"/>
            <a:ext cx="201622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584944" y="3580478"/>
            <a:ext cx="2016224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08344" y="4226654"/>
            <a:ext cx="947576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0216" y="4848446"/>
            <a:ext cx="947576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99000" y="4872830"/>
            <a:ext cx="1477520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13794" y="908720"/>
            <a:ext cx="10978206" cy="5671442"/>
            <a:chOff x="407368" y="1340768"/>
            <a:chExt cx="11344275" cy="584983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340768"/>
              <a:ext cx="11344275" cy="26384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3933056"/>
              <a:ext cx="10877550" cy="32575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 bwMode="white">
          <a:xfrm>
            <a:off x="10776520" y="1772816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6822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2060848"/>
            <a:ext cx="8258175" cy="159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398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220450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324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72816"/>
            <a:ext cx="11220450" cy="4105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200456" y="1772816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5709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15700" cy="5124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272464" y="2132856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3502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16832"/>
            <a:ext cx="11439525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3614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874684"/>
            <a:ext cx="8643490" cy="5983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5734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988840"/>
            <a:ext cx="11439525" cy="2476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200456" y="1916832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3922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866900"/>
            <a:ext cx="11391900" cy="1562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3451076"/>
            <a:ext cx="7448550" cy="15621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0456" y="2658988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5576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68100" cy="5086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272464" y="2204864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9361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4314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9802040" y="1904640"/>
            <a:ext cx="916465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339000" y="2538624"/>
            <a:ext cx="916465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00984" y="5050176"/>
            <a:ext cx="916465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9835602" cy="5909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3267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836712"/>
            <a:ext cx="10467975" cy="5895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5812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601325" cy="4895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487487" y="3068612"/>
            <a:ext cx="9809237" cy="31680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0566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439400" cy="4800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487488" y="3068960"/>
            <a:ext cx="10297144" cy="33843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5103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772816"/>
            <a:ext cx="10515600" cy="3209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415480" y="3377778"/>
            <a:ext cx="10225136" cy="19954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991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060848"/>
            <a:ext cx="11734800" cy="2438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080824" y="2612154"/>
            <a:ext cx="1008112" cy="5410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251768" y="3233946"/>
            <a:ext cx="2676880" cy="5410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2296" y="3867930"/>
            <a:ext cx="1613264" cy="5410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591925" cy="4962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4850262" y="1988840"/>
            <a:ext cx="2059429" cy="4471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832304" y="1988840"/>
            <a:ext cx="2736304" cy="4471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64363" y="2636912"/>
            <a:ext cx="1267341" cy="4471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10155" y="3892688"/>
            <a:ext cx="1267341" cy="4471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00456" y="3892688"/>
            <a:ext cx="1267341" cy="4471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596411" y="5154319"/>
            <a:ext cx="1267341" cy="4471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522747" y="5154319"/>
            <a:ext cx="1267341" cy="4471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168667" y="5154319"/>
            <a:ext cx="1267341" cy="4471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021851" y="5154319"/>
            <a:ext cx="1267341" cy="4471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49075" cy="5295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920536" y="3573016"/>
            <a:ext cx="720080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15700" cy="4619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200456" y="2348880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05614" cy="5420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925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49050" cy="3467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272464" y="2204864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39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2025-11-15T08:54:39Z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