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439025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789040"/>
            <a:ext cx="106680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24075"/>
            <a:ext cx="112966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266723"/>
            <a:ext cx="66770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0152"/>
            <a:ext cx="1127760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220216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0486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3919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852936"/>
            <a:ext cx="113919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99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276872"/>
            <a:ext cx="1137285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314096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0486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4300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41095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70080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5360"/>
            <a:ext cx="1122045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133536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75819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33056"/>
            <a:ext cx="105441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6584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844824"/>
            <a:ext cx="105441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104013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2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52512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487488" y="4221087"/>
            <a:ext cx="9793088" cy="15255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24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1064895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271464" y="3573016"/>
            <a:ext cx="10144894" cy="2232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64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5251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631504" y="3297014"/>
            <a:ext cx="10009112" cy="2796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35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104679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559496" y="3717032"/>
            <a:ext cx="10081120" cy="19442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52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44456"/>
            <a:ext cx="6029325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768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40142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81780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66875"/>
            <a:ext cx="113728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770" b="2647"/>
          <a:stretch/>
        </p:blipFill>
        <p:spPr>
          <a:xfrm>
            <a:off x="2279577" y="0"/>
            <a:ext cx="7288630" cy="681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9876"/>
            <a:ext cx="112014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82044"/>
            <a:ext cx="7086600" cy="354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456" y="23339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06175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34888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2025-11-15T08:58:53Z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