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57" r:id="rId28"/>
    <p:sldId id="358" r:id="rId29"/>
    <p:sldId id="359" r:id="rId30"/>
    <p:sldId id="360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7715250" cy="105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429000"/>
            <a:ext cx="8181975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1296650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72464" y="2708920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363325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00456" y="2564904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442078" cy="542776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9984432" y="2132856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43952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96752"/>
            <a:ext cx="9793090" cy="5237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00808"/>
            <a:ext cx="11287125" cy="3781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128448" y="2636912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382375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344472" y="2636912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233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9525" cy="1704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-1" t="3589" r="145"/>
          <a:stretch/>
        </p:blipFill>
        <p:spPr>
          <a:xfrm>
            <a:off x="1559496" y="3067869"/>
            <a:ext cx="8999080" cy="3778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267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15140" cy="547556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128448" y="1268760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128448" y="4182648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791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8720"/>
            <a:ext cx="10364042" cy="5706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871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1256192" y="3132601"/>
            <a:ext cx="757409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95400" y="3803161"/>
            <a:ext cx="1436496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02336" y="4498105"/>
            <a:ext cx="929368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11824" y="4498105"/>
            <a:ext cx="929368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20336" y="4498105"/>
            <a:ext cx="1440160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92736" y="5180857"/>
            <a:ext cx="929368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16608" y="5180857"/>
            <a:ext cx="929368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378986"/>
            <a:ext cx="8416330" cy="647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23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304984" cy="537537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9954974" y="1257347"/>
            <a:ext cx="851004" cy="670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58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9994166" cy="603009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9875848" y="2492896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54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88840"/>
            <a:ext cx="11306175" cy="2781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344472" y="4005064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670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5156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738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82375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062344"/>
            <a:ext cx="1062990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521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99250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808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4875"/>
            <a:ext cx="9686925" cy="595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151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487025" cy="5924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6960096" y="1700808"/>
            <a:ext cx="28083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375904" y="2737128"/>
            <a:ext cx="285446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80376" y="3773448"/>
            <a:ext cx="130954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41976" y="4773192"/>
            <a:ext cx="472932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77496" y="5821704"/>
            <a:ext cx="227045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532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553700" cy="4800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703512" y="4293096"/>
            <a:ext cx="10009112" cy="17281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291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696700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7715608" y="1700808"/>
            <a:ext cx="757409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763608" y="1700808"/>
            <a:ext cx="1021024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4152" y="2383560"/>
            <a:ext cx="1371648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52584" y="2383560"/>
            <a:ext cx="636368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5096" y="3041928"/>
            <a:ext cx="636368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82648" y="3054120"/>
            <a:ext cx="1646344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92144" y="3054120"/>
            <a:ext cx="1057760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01360" y="3736872"/>
            <a:ext cx="1057760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75408" y="4401680"/>
            <a:ext cx="1057760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1344" y="5084432"/>
            <a:ext cx="1057760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515600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703512" y="3235672"/>
            <a:ext cx="9937104" cy="22815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083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2970"/>
            <a:ext cx="11124504" cy="558503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7680176" y="1857016"/>
            <a:ext cx="1512168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022576" y="2515384"/>
            <a:ext cx="1785392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9488" y="2515384"/>
            <a:ext cx="1785392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24272" y="3153160"/>
            <a:ext cx="1785392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54224" y="4457704"/>
            <a:ext cx="1785392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59664" y="5116072"/>
            <a:ext cx="1785392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94832" y="5116072"/>
            <a:ext cx="949440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80376" y="5116072"/>
            <a:ext cx="1895808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72816"/>
            <a:ext cx="1158240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09750"/>
            <a:ext cx="11572875" cy="3238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813096" y="3089499"/>
            <a:ext cx="79208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63325" cy="3895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368856" y="2373264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t="10386" r="147" b="7625"/>
          <a:stretch/>
        </p:blipFill>
        <p:spPr>
          <a:xfrm>
            <a:off x="191344" y="1268760"/>
            <a:ext cx="11394198" cy="159313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276" r="1755"/>
          <a:stretch/>
        </p:blipFill>
        <p:spPr>
          <a:xfrm>
            <a:off x="1775520" y="2924944"/>
            <a:ext cx="8581131" cy="3681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277600" cy="4848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96848" y="1520216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2025-11-15T08:29:18Z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