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7" r:id="rId5"/>
    <p:sldId id="329" r:id="rId6"/>
    <p:sldId id="33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776537"/>
            <a:ext cx="8067675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3987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9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8394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90750"/>
            <a:ext cx="115062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1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267771"/>
            <a:ext cx="115347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949280"/>
            <a:ext cx="54578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43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3087"/>
            <a:ext cx="115062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4308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9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" y="1124744"/>
            <a:ext cx="115919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9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5065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3610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4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764704"/>
            <a:ext cx="114014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377" y="1955329"/>
            <a:ext cx="8451243" cy="469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57375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5737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65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98651"/>
            <a:ext cx="63817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5571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70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2" y="4581128"/>
            <a:ext cx="116014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9800"/>
            <a:ext cx="115062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53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1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738187"/>
            <a:ext cx="70675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572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2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4765" y="204199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45567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5091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2520" y="5157192"/>
            <a:ext cx="3887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3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84784"/>
            <a:ext cx="11039475" cy="3867150"/>
            <a:chOff x="407368" y="1484784"/>
            <a:chExt cx="11039475" cy="3867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1103947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94534"/>
              <a:ext cx="10334625" cy="2057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60096" y="198884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1322" y="3995883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609655"/>
            <a:ext cx="5112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7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2175"/>
            <a:ext cx="109061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85293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8874" y="3438426"/>
            <a:ext cx="7848872" cy="459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58218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260648"/>
            <a:ext cx="10099731" cy="55446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877272"/>
            <a:ext cx="101155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5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585176" cy="5403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9087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155679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322402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304036"/>
            <a:ext cx="993710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108710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060848"/>
            <a:ext cx="10297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623078"/>
            <a:ext cx="10153128" cy="1974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3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6967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74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4681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1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225" y="1062037"/>
            <a:ext cx="101155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0808"/>
            <a:ext cx="108489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1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387" y="547687"/>
            <a:ext cx="1056322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761537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6" y="5761537"/>
            <a:ext cx="864097" cy="425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576153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8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268760"/>
            <a:ext cx="110585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589240"/>
            <a:ext cx="10369152" cy="105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7890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0808"/>
            <a:ext cx="109156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04654"/>
            <a:ext cx="10297144" cy="146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0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296025" cy="443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1209675"/>
            <a:ext cx="5267325" cy="49815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63952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819275"/>
            <a:ext cx="80105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81927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62175"/>
            <a:ext cx="116586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980728"/>
            <a:ext cx="109061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196752"/>
            <a:ext cx="115633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88813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41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3050"/>
            <a:ext cx="116300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2025-11-14T08:33:24Z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