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77" r:id="rId31"/>
    <p:sldId id="352" r:id="rId32"/>
    <p:sldId id="353" r:id="rId33"/>
    <p:sldId id="35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41366"/>
            <a:ext cx="11809312" cy="775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5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20688"/>
            <a:ext cx="8279654" cy="608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4049355"/>
            <a:ext cx="792088" cy="6757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0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70389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74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313051"/>
            <a:ext cx="792088" cy="6757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6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966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6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8379468" cy="558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4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76350"/>
            <a:ext cx="113157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249155"/>
            <a:ext cx="792088" cy="6757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0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8966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7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40768"/>
            <a:ext cx="10859342" cy="5247974"/>
            <a:chOff x="479376" y="1268760"/>
            <a:chExt cx="11463139" cy="57629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11382375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717032"/>
              <a:ext cx="10887075" cy="3314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200456" y="2924944"/>
            <a:ext cx="792088" cy="6757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9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672064" y="3109777"/>
            <a:ext cx="79208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76352" y="3109777"/>
            <a:ext cx="79208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552" y="3804721"/>
            <a:ext cx="939992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352" y="4463089"/>
            <a:ext cx="576032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78304" y="4463089"/>
            <a:ext cx="576032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6784" y="5133649"/>
            <a:ext cx="169700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2144" y="5133649"/>
            <a:ext cx="1135424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156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9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321163"/>
            <a:ext cx="792088" cy="6757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3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4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340768"/>
            <a:ext cx="792088" cy="6757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44472" y="4149080"/>
            <a:ext cx="792088" cy="6757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2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9082"/>
            <a:ext cx="112395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3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32656"/>
            <a:ext cx="6441976" cy="642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16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84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3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108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963032" y="4102429"/>
            <a:ext cx="1923380" cy="507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53432" y="5504509"/>
            <a:ext cx="886584" cy="507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44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537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5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752184" y="2039342"/>
            <a:ext cx="79208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36888" y="2039342"/>
            <a:ext cx="79208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160" y="2685518"/>
            <a:ext cx="79208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9112" y="2685518"/>
            <a:ext cx="2450984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8488" y="2685518"/>
            <a:ext cx="1458136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432" y="3368270"/>
            <a:ext cx="56772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4312" y="4040496"/>
            <a:ext cx="2736304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9384" y="4723248"/>
            <a:ext cx="1952320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88488" y="4723248"/>
            <a:ext cx="124596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8227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75519" y="3189104"/>
            <a:ext cx="9646171" cy="31999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09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156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87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85624"/>
            <a:ext cx="10506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0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6774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5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735960" y="1929024"/>
            <a:ext cx="1224136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647304" y="1929024"/>
            <a:ext cx="1993312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176" y="3273936"/>
            <a:ext cx="1224136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5440" y="3945248"/>
            <a:ext cx="1993312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456040" y="1296022"/>
            <a:ext cx="1296144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2792" y="1954390"/>
            <a:ext cx="181284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064" y="2636912"/>
            <a:ext cx="2028872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392" y="2636912"/>
            <a:ext cx="2028872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54238"/>
            <a:ext cx="6225928" cy="5573042"/>
            <a:chOff x="263352" y="836712"/>
            <a:chExt cx="6657975" cy="61675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836712"/>
              <a:ext cx="6657975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861048"/>
              <a:ext cx="6562725" cy="31432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1102878"/>
            <a:ext cx="4867275" cy="5743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29818" y="3944592"/>
            <a:ext cx="654618" cy="5011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204864"/>
            <a:ext cx="792088" cy="6451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4980"/>
            <a:ext cx="10537328" cy="54843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984432" y="2060848"/>
            <a:ext cx="79208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84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249155"/>
            <a:ext cx="792088" cy="6757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81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2025-11-15T08:08:22Z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