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809314" cy="21310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395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53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9975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1340768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86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1412776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9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20475" cy="2809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21088"/>
            <a:ext cx="1000125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77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68705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47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886596"/>
            <a:ext cx="9145016" cy="5971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80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715625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224352" y="1316384"/>
            <a:ext cx="275604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688672" y="3498752"/>
            <a:ext cx="167102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8920" y="4423422"/>
            <a:ext cx="5193304" cy="7246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94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48975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768408" y="1365152"/>
            <a:ext cx="144016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47128" y="2462432"/>
            <a:ext cx="144016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5736" y="3510944"/>
            <a:ext cx="144016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6120" y="4632608"/>
            <a:ext cx="144016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479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37774"/>
            <a:ext cx="9408814" cy="622022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256532" y="1509168"/>
            <a:ext cx="160722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45396" y="1509168"/>
            <a:ext cx="160722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9044" y="4313328"/>
            <a:ext cx="592324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7528" y="5198925"/>
            <a:ext cx="8904758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6580" y="6149901"/>
            <a:ext cx="4429420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09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15625" cy="3000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9936" y="2288394"/>
            <a:ext cx="5184576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7024" y="3373482"/>
            <a:ext cx="6859456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38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355616" y="3035755"/>
            <a:ext cx="201622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968208" y="3035755"/>
            <a:ext cx="1293136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72368" y="3035755"/>
            <a:ext cx="111148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3280" y="3755083"/>
            <a:ext cx="800192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6080" y="3755083"/>
            <a:ext cx="9361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3888" y="4486603"/>
            <a:ext cx="9361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7216" y="5181547"/>
            <a:ext cx="9361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763250" cy="2981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855640" y="2459198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307000" y="3544286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394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096000" y="1916832"/>
            <a:ext cx="93610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485119" y="1916832"/>
            <a:ext cx="1389207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751" y="2599584"/>
            <a:ext cx="588713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7944" y="3389641"/>
            <a:ext cx="1296144" cy="424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2360" y="4791721"/>
            <a:ext cx="643200" cy="424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64872" y="4791721"/>
            <a:ext cx="643200" cy="424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71587"/>
            <a:ext cx="11601450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920536" y="2276872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490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28750"/>
            <a:ext cx="116967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20450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1412776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3000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949877"/>
            <a:ext cx="5448300" cy="3924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480" y="3429000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10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72850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67516" y="2420888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609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2025-11-15T07:25:12Z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