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2943225"/>
            <a:ext cx="55626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19275"/>
            <a:ext cx="116395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8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195387"/>
            <a:ext cx="86868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7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556792"/>
            <a:ext cx="11623848" cy="4667250"/>
            <a:chOff x="263352" y="1556792"/>
            <a:chExt cx="11623848" cy="46672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556792"/>
              <a:ext cx="11496675" cy="1981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537992"/>
              <a:ext cx="11582400" cy="26860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65059" y="162880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74097" y="3635748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313" y="5011308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55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5425"/>
            <a:ext cx="116300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8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790575"/>
            <a:ext cx="77438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71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05716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852936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5219" y="4242982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05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0187"/>
            <a:ext cx="117252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96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156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40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371725"/>
            <a:ext cx="114871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96064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60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71637"/>
            <a:ext cx="11487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3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61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4614317"/>
            <a:ext cx="116014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1" y="476673"/>
            <a:ext cx="11449272" cy="6192688"/>
            <a:chOff x="335360" y="476672"/>
            <a:chExt cx="11671101" cy="633715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6978" y="476672"/>
              <a:ext cx="4800600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268760"/>
              <a:ext cx="4924425" cy="4857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9936" y="885825"/>
              <a:ext cx="6486525" cy="5086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6213748"/>
              <a:ext cx="695325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065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910" y="692696"/>
            <a:ext cx="10164666" cy="5921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720442"/>
            <a:ext cx="93610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2122" y="1406757"/>
            <a:ext cx="1872208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3416" y="2113470"/>
            <a:ext cx="4228727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3288" y="2789823"/>
            <a:ext cx="185062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6600" y="5517231"/>
            <a:ext cx="9609999" cy="112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37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81200"/>
            <a:ext cx="109347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060848"/>
            <a:ext cx="1224136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809209"/>
            <a:ext cx="3024336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529289"/>
            <a:ext cx="10009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3188" y="4287077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6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52600"/>
            <a:ext cx="109251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1062"/>
            <a:ext cx="10441160" cy="2378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60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7481"/>
            <a:ext cx="94964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62506"/>
            <a:ext cx="5387823" cy="45068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060848"/>
            <a:ext cx="5092361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59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33587"/>
            <a:ext cx="111347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04864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852936"/>
            <a:ext cx="61104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573016"/>
            <a:ext cx="93610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8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850" y="260648"/>
            <a:ext cx="111061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727748"/>
            <a:ext cx="8587563" cy="297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47800"/>
            <a:ext cx="11020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10225136" cy="2557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0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149080"/>
            <a:ext cx="10441160" cy="1949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5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124744"/>
            <a:ext cx="115062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217575"/>
            <a:ext cx="5899419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20688"/>
            <a:ext cx="11572875" cy="2000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492896"/>
            <a:ext cx="5613609" cy="404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1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513168" cy="5843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830693"/>
            <a:ext cx="1872208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1484784"/>
            <a:ext cx="93610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1251" y="3554755"/>
            <a:ext cx="432048" cy="3201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8541" y="4455966"/>
            <a:ext cx="395018" cy="287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5392070"/>
            <a:ext cx="360040" cy="248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5949280"/>
            <a:ext cx="2304256" cy="448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2237" y="6013564"/>
            <a:ext cx="911322" cy="384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03932" y="6029609"/>
            <a:ext cx="820460" cy="384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07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5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47837"/>
            <a:ext cx="111252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844824"/>
            <a:ext cx="2016224" cy="425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6234" y="3116868"/>
            <a:ext cx="10243120" cy="624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83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8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927214" cy="561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8478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76402" y="344544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30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336" y="764704"/>
            <a:ext cx="11781953" cy="5634930"/>
            <a:chOff x="119336" y="764704"/>
            <a:chExt cx="11781953" cy="563493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36" y="967556"/>
              <a:ext cx="6305550" cy="4086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2064" y="764704"/>
              <a:ext cx="5229225" cy="4257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475" y="5085184"/>
              <a:ext cx="11449050" cy="1314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055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7325"/>
            <a:ext cx="117157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500077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7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556792"/>
            <a:ext cx="8077200" cy="3343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772816"/>
            <a:ext cx="3304563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5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29309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8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424112"/>
            <a:ext cx="114966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8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2025-11-14T08:53:28Z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