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14550"/>
            <a:ext cx="113157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55573" y="1556792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97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591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5573" y="1556792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95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790575"/>
            <a:ext cx="116490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5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32344"/>
            <a:ext cx="8496944" cy="599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2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692696"/>
            <a:ext cx="10908531" cy="5887213"/>
            <a:chOff x="983432" y="692696"/>
            <a:chExt cx="10908531" cy="58872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92696"/>
              <a:ext cx="10908531" cy="249184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3184538"/>
              <a:ext cx="10369152" cy="3395371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555573" y="2492896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9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95450"/>
            <a:ext cx="11534775" cy="3467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5573" y="2636912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80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268760"/>
            <a:ext cx="115633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204864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47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96752"/>
            <a:ext cx="1144905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204864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96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92696"/>
            <a:ext cx="115347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29000"/>
            <a:ext cx="9945344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0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5400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8488" y="2204864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89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2087"/>
            <a:ext cx="11734800" cy="393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576" y="3952711"/>
            <a:ext cx="1008112" cy="5246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9704" y="4695887"/>
            <a:ext cx="859912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8152" y="4695887"/>
            <a:ext cx="859912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6568" y="4695887"/>
            <a:ext cx="1064008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340768"/>
            <a:ext cx="11534775" cy="4352925"/>
            <a:chOff x="328612" y="1340768"/>
            <a:chExt cx="11534775" cy="4352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950743"/>
              <a:ext cx="8143875" cy="742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488488" y="1412776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0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47875"/>
            <a:ext cx="1148715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060848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7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32656"/>
            <a:ext cx="5295900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58" y="1988840"/>
            <a:ext cx="110013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33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620688"/>
            <a:ext cx="7216266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82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3248" cy="53161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84656" y="2192672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11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04" y="1268760"/>
            <a:ext cx="11239591" cy="54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1340768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90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91444" y="692696"/>
            <a:ext cx="10009112" cy="6048672"/>
            <a:chOff x="623392" y="476672"/>
            <a:chExt cx="11191800" cy="69197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476672"/>
              <a:ext cx="11191800" cy="531978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7488" y="5661248"/>
              <a:ext cx="10105578" cy="1735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661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76672"/>
            <a:ext cx="7734881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13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206642"/>
            <a:ext cx="8712968" cy="6444716"/>
            <a:chOff x="1199456" y="188640"/>
            <a:chExt cx="9001000" cy="68014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188640"/>
              <a:ext cx="9001000" cy="535925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5510184"/>
              <a:ext cx="7733308" cy="1479877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2855640" y="5287165"/>
            <a:ext cx="1584176" cy="4545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3952" y="5287165"/>
            <a:ext cx="1584176" cy="4545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5640" y="5994301"/>
            <a:ext cx="1584176" cy="4545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8568" y="5994301"/>
            <a:ext cx="3555784" cy="4545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89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5850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3933055"/>
            <a:ext cx="9778380" cy="25839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67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38350"/>
            <a:ext cx="11763375" cy="2781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91744" y="2721112"/>
            <a:ext cx="1064008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9856" y="2721112"/>
            <a:ext cx="1064008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7424" y="2721112"/>
            <a:ext cx="1064008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9920" y="2721112"/>
            <a:ext cx="1064008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61792" y="3440440"/>
            <a:ext cx="865632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2224" y="3440440"/>
            <a:ext cx="865632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19736" y="4123192"/>
            <a:ext cx="865632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87448" y="4123192"/>
            <a:ext cx="865632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71637"/>
            <a:ext cx="107823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96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0612" y="172301"/>
            <a:ext cx="100107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5085184"/>
            <a:ext cx="8640960" cy="1632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85610" y="5186416"/>
            <a:ext cx="1188132" cy="520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5940" y="5186416"/>
            <a:ext cx="1188132" cy="520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91748" y="5186416"/>
            <a:ext cx="1188132" cy="520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5610" y="6003280"/>
            <a:ext cx="1188132" cy="520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9936" y="6003280"/>
            <a:ext cx="1188132" cy="520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77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5887"/>
            <a:ext cx="116967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255032" y="3441191"/>
            <a:ext cx="1064008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66456" y="3441191"/>
            <a:ext cx="1064008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0264" y="4149080"/>
            <a:ext cx="1064008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2648" y="4844024"/>
            <a:ext cx="1795200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85975"/>
            <a:ext cx="1127760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087776" y="2852936"/>
            <a:ext cx="1064008" cy="433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94272" y="2840744"/>
            <a:ext cx="1064008" cy="433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7488" y="3536042"/>
            <a:ext cx="1064008" cy="433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53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62162"/>
            <a:ext cx="117157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382936" y="2851394"/>
            <a:ext cx="864096" cy="433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89432" y="2851394"/>
            <a:ext cx="864096" cy="433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5760" y="3546338"/>
            <a:ext cx="864096" cy="433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02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8800"/>
            <a:ext cx="11725275" cy="4591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08656" y="2736027"/>
            <a:ext cx="631960" cy="47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78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2583929"/>
            <a:ext cx="116014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1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08720"/>
            <a:ext cx="7532142" cy="535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54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2025-11-15T06:51:37Z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