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886075"/>
            <a:ext cx="63055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58112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0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7337"/>
            <a:ext cx="11601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2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0506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628800"/>
            <a:ext cx="11630025" cy="2581275"/>
            <a:chOff x="191344" y="1412776"/>
            <a:chExt cx="11630025" cy="2581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6300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641501"/>
              <a:ext cx="9610725" cy="1352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162880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5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764704"/>
            <a:ext cx="116586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5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140"/>
          <a:stretch/>
        </p:blipFill>
        <p:spPr>
          <a:xfrm>
            <a:off x="266700" y="1484784"/>
            <a:ext cx="11658600" cy="2547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3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340768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95462"/>
            <a:ext cx="114109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0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14475"/>
            <a:ext cx="114871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7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61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4517692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28800"/>
            <a:ext cx="110871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5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18914"/>
            <a:ext cx="106394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4005064"/>
            <a:ext cx="109061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4149080"/>
            <a:ext cx="9361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797152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5445224"/>
            <a:ext cx="6912768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6040142"/>
            <a:ext cx="93610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27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142" y="1542159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1029714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47887"/>
            <a:ext cx="108870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9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66837"/>
            <a:ext cx="109347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661248"/>
            <a:ext cx="760095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1011" y="5698956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698956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696939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01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6937"/>
            <a:ext cx="109061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20559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4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871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7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04950"/>
            <a:ext cx="106013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4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161137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780928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038216"/>
            <a:ext cx="1512168" cy="542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091734"/>
            <a:ext cx="1440160" cy="48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827807"/>
            <a:ext cx="381642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445224"/>
            <a:ext cx="194421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85950"/>
            <a:ext cx="115633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934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3124"/>
            <a:ext cx="10441160" cy="3100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1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84684"/>
            <a:ext cx="11103226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6"/>
            <a:ext cx="10311138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5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3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1268760"/>
            <a:ext cx="110109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1018597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37112"/>
            <a:ext cx="10081120" cy="2279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20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57362"/>
            <a:ext cx="108775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211061"/>
            <a:ext cx="2016224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509120"/>
            <a:ext cx="1008112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89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71700"/>
            <a:ext cx="116395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199" y="219059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51712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4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20688"/>
            <a:ext cx="11525250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852936"/>
            <a:ext cx="86010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7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7850"/>
            <a:ext cx="115347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8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4325" y="1556792"/>
            <a:ext cx="11563350" cy="3811860"/>
            <a:chOff x="314325" y="1556792"/>
            <a:chExt cx="11563350" cy="381186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556792"/>
              <a:ext cx="11563350" cy="3076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97152"/>
              <a:ext cx="9572625" cy="571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76520" y="155679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1744" y="417343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458575" cy="1771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2706681"/>
            <a:ext cx="9966895" cy="388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6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7337"/>
            <a:ext cx="11515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4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2025-11-14T08:57:30Z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