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4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967037"/>
            <a:ext cx="61341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9667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62880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3347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78092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321804" cy="583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702842"/>
            <a:ext cx="8679308" cy="603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3633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73016"/>
            <a:ext cx="8591550" cy="1647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480" y="270892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014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34888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347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-47625"/>
            <a:ext cx="7258050" cy="690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061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155679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52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42047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78092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68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95500"/>
            <a:ext cx="114871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180784" cy="527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8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124744"/>
            <a:ext cx="59626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51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20115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13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5727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6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72816"/>
            <a:ext cx="1039177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2747056" y="263691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87488" y="4596036"/>
            <a:ext cx="64087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83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196752"/>
            <a:ext cx="1051560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5085183"/>
            <a:ext cx="10009112" cy="15122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38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3727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02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88840"/>
            <a:ext cx="10391775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3" y="2852936"/>
            <a:ext cx="9815711" cy="27363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490537"/>
            <a:ext cx="8934450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6774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30617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92494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4490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460022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76387"/>
            <a:ext cx="88011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80170"/>
            <a:ext cx="113061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480" y="3634705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2203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060848"/>
            <a:ext cx="11258550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2705950"/>
            <a:ext cx="7716142" cy="408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2025-11-15T09:00:50Z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