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102922"/>
            <a:ext cx="11665296" cy="652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919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27687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25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39524" y="220486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8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20486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0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33500"/>
            <a:ext cx="113728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2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394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48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502684"/>
            <a:ext cx="8048610" cy="634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50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658448" cy="576267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927648" y="1772816"/>
            <a:ext cx="187220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33888" y="1772816"/>
            <a:ext cx="187220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816" y="3491888"/>
            <a:ext cx="12937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7904" y="4320944"/>
            <a:ext cx="9997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376" y="5229200"/>
            <a:ext cx="185287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7904" y="6058256"/>
            <a:ext cx="143179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3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5372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984432" y="242088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40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9632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420888"/>
            <a:ext cx="106680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0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19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5744" y="3142189"/>
            <a:ext cx="113238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5232" y="3142189"/>
            <a:ext cx="194120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072" y="3837133"/>
            <a:ext cx="113238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8560" y="3837133"/>
            <a:ext cx="110378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0400" y="4556461"/>
            <a:ext cx="197556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56144" y="5257170"/>
            <a:ext cx="110378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0208" y="5939922"/>
            <a:ext cx="57125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944100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7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0441160" cy="5505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0" y="1844824"/>
            <a:ext cx="79208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6184" y="2478808"/>
            <a:ext cx="119403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3320" y="3112792"/>
            <a:ext cx="119403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2952" y="3746776"/>
            <a:ext cx="112160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304" y="4356376"/>
            <a:ext cx="214432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2776" y="5673440"/>
            <a:ext cx="169354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360" y="6307424"/>
            <a:ext cx="169354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57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3764" y="197664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3764" y="407707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91925" cy="184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871572" y="1412776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74" r="-80"/>
          <a:stretch/>
        </p:blipFill>
        <p:spPr>
          <a:xfrm>
            <a:off x="1199456" y="1412776"/>
            <a:ext cx="950331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8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07928"/>
            <a:ext cx="9046962" cy="611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46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2025-11-15T07:34:52Z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