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3014662"/>
            <a:ext cx="63055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62150"/>
            <a:ext cx="11487150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1988840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74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96752"/>
            <a:ext cx="10822235" cy="54200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056440" y="2204864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8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1628800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661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94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97805"/>
            <a:ext cx="9076235" cy="566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18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196752"/>
            <a:ext cx="1156335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4725144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54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4581128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37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74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548680"/>
            <a:ext cx="8820720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5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492896"/>
            <a:ext cx="775335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3573016"/>
            <a:ext cx="8124825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456" y="4509120"/>
            <a:ext cx="10534650" cy="82867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35589" y="1484784"/>
            <a:ext cx="11372850" cy="4848947"/>
            <a:chOff x="435589" y="1484784"/>
            <a:chExt cx="11372850" cy="484894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25470" y="5447906"/>
              <a:ext cx="7191375" cy="8858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5589" y="1484784"/>
              <a:ext cx="11372850" cy="7905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97478" y="2492896"/>
              <a:ext cx="7753350" cy="6381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69486" y="3573016"/>
              <a:ext cx="8124825" cy="8001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25470" y="4509120"/>
              <a:ext cx="10534650" cy="828675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 bwMode="white">
          <a:xfrm>
            <a:off x="10488488" y="1628800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70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68760"/>
            <a:ext cx="1181100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848528" y="2492896"/>
            <a:ext cx="1008112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3392" y="3309760"/>
            <a:ext cx="151216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8128" y="3309760"/>
            <a:ext cx="165618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1824" y="4136888"/>
            <a:ext cx="165618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4112" y="4136888"/>
            <a:ext cx="165618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40048" y="4136888"/>
            <a:ext cx="192856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52496" y="4941168"/>
            <a:ext cx="192856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80576" y="4953360"/>
            <a:ext cx="60502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2576" y="5782416"/>
            <a:ext cx="152298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75952" y="5782416"/>
            <a:ext cx="192856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06960" y="5782416"/>
            <a:ext cx="192856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039" y="2151447"/>
            <a:ext cx="10439400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4648" y="3029795"/>
            <a:ext cx="10563225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7759" y="3777901"/>
            <a:ext cx="10544175" cy="819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6797" y="4714630"/>
            <a:ext cx="10706100" cy="80962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95287" y="1340768"/>
            <a:ext cx="11587610" cy="5092320"/>
            <a:chOff x="395287" y="1283874"/>
            <a:chExt cx="11587610" cy="509232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43472" y="5604669"/>
              <a:ext cx="10639425" cy="7715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283874"/>
              <a:ext cx="11401425" cy="7429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3039" y="2166561"/>
              <a:ext cx="10439400" cy="8001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4648" y="3044909"/>
              <a:ext cx="10563225" cy="6667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57759" y="3793015"/>
              <a:ext cx="10544175" cy="81915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76797" y="4729744"/>
              <a:ext cx="10706100" cy="809625"/>
            </a:xfrm>
            <a:prstGeom prst="rect">
              <a:avLst/>
            </a:prstGeom>
          </p:spPr>
        </p:pic>
      </p:grpSp>
      <p:sp useBgFill="1">
        <p:nvSpPr>
          <p:cNvPr id="14" name="矩形 13"/>
          <p:cNvSpPr/>
          <p:nvPr/>
        </p:nvSpPr>
        <p:spPr bwMode="white">
          <a:xfrm>
            <a:off x="10632504" y="5805264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5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053" y="1354038"/>
            <a:ext cx="47910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85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196752"/>
            <a:ext cx="1133475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168302"/>
            <a:ext cx="2124075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3122078"/>
            <a:ext cx="9420225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770" y="3988237"/>
            <a:ext cx="10467975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7671" y="4807660"/>
            <a:ext cx="10553700" cy="76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371" y="5661248"/>
            <a:ext cx="10668000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95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43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600744" y="188640"/>
            <a:ext cx="8339646" cy="59046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8168" y="1916832"/>
            <a:ext cx="4361452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91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39450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176120" y="2673488"/>
            <a:ext cx="252028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35139" y="3974608"/>
            <a:ext cx="141318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2811" y="5301208"/>
            <a:ext cx="141318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33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04962"/>
            <a:ext cx="1075372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3935760" y="2972568"/>
            <a:ext cx="252028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66128" y="2972568"/>
            <a:ext cx="252028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1472" y="4264920"/>
            <a:ext cx="59046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5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20688"/>
            <a:ext cx="10287646" cy="58326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692696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017336" y="1770697"/>
            <a:ext cx="6670952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5272" y="5589240"/>
            <a:ext cx="73448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26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243137"/>
            <a:ext cx="10772775" cy="2371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195376" y="3645024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64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62087"/>
            <a:ext cx="1171575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987621" y="1568984"/>
            <a:ext cx="508979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87621" y="3239288"/>
            <a:ext cx="508979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1015784" y="1544600"/>
            <a:ext cx="508979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015784" y="4005064"/>
            <a:ext cx="508979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60848"/>
            <a:ext cx="117157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366120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324631"/>
            <a:ext cx="7895705" cy="620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76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412776"/>
            <a:ext cx="11712624" cy="743109"/>
            <a:chOff x="191344" y="1268760"/>
            <a:chExt cx="11712624" cy="74310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0029825" cy="733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46618" y="1373694"/>
              <a:ext cx="1657350" cy="63817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2348880"/>
            <a:ext cx="10572750" cy="37719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27581" y="1556792"/>
            <a:ext cx="86901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37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2025-11-15T06:57:18Z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