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46" r:id="rId15"/>
    <p:sldId id="347" r:id="rId16"/>
    <p:sldId id="348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358" r:id="rId27"/>
    <p:sldId id="359" r:id="rId28"/>
    <p:sldId id="360" r:id="rId29"/>
    <p:sldId id="361" r:id="rId30"/>
    <p:sldId id="362" r:id="rId31"/>
    <p:sldId id="363" r:id="rId32"/>
    <p:sldId id="364" r:id="rId33"/>
    <p:sldId id="365" r:id="rId34"/>
    <p:sldId id="366" r:id="rId35"/>
    <p:sldId id="367" r:id="rId36"/>
    <p:sldId id="368" r:id="rId37"/>
    <p:sldId id="369" r:id="rId38"/>
    <p:sldId id="370" r:id="rId39"/>
    <p:sldId id="371" r:id="rId40"/>
    <p:sldId id="372" r:id="rId41"/>
    <p:sldId id="373" r:id="rId42"/>
    <p:sldId id="374" r:id="rId43"/>
    <p:sldId id="375" r:id="rId44"/>
    <p:sldId id="376" r:id="rId45"/>
    <p:sldId id="377" r:id="rId46"/>
    <p:sldId id="378" r:id="rId47"/>
    <p:sldId id="336" r:id="rId48"/>
    <p:sldId id="337" r:id="rId49"/>
    <p:sldId id="338" r:id="rId50"/>
    <p:sldId id="339" r:id="rId51"/>
    <p:sldId id="379" r:id="rId52"/>
    <p:sldId id="380" r:id="rId53"/>
    <p:sldId id="381" r:id="rId54"/>
    <p:sldId id="382" r:id="rId55"/>
    <p:sldId id="383" r:id="rId56"/>
    <p:sldId id="384" r:id="rId57"/>
    <p:sldId id="385" r:id="rId58"/>
    <p:sldId id="386" r:id="rId59"/>
    <p:sldId id="387" r:id="rId60"/>
    <p:sldId id="388" r:id="rId61"/>
    <p:sldId id="340" r:id="rId62"/>
    <p:sldId id="341" r:id="rId63"/>
    <p:sldId id="342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75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25" y="2971800"/>
            <a:ext cx="44005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48680"/>
            <a:ext cx="71628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268760"/>
            <a:ext cx="4574678" cy="517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43112"/>
            <a:ext cx="1131570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832304" y="2067496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321520" y="3164776"/>
            <a:ext cx="11903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4608" y="3164776"/>
            <a:ext cx="11903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0000" cy="5143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9736" y="2492896"/>
            <a:ext cx="1656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0888" y="2492896"/>
            <a:ext cx="1656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5208" y="3565792"/>
            <a:ext cx="1656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32856" y="3565792"/>
            <a:ext cx="20077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0376" y="4626496"/>
            <a:ext cx="1491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97296" y="4634093"/>
            <a:ext cx="28589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01840" y="5706989"/>
            <a:ext cx="15544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105632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708920"/>
            <a:ext cx="9963150" cy="1876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941168"/>
            <a:ext cx="9039225" cy="733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47728" y="1757990"/>
            <a:ext cx="1656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0096" y="1757990"/>
            <a:ext cx="1944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04512" y="1757990"/>
            <a:ext cx="77013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9623" y="2744352"/>
            <a:ext cx="77013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0903" y="2733304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84232" y="2708920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58792" y="3818392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60096" y="3818392"/>
            <a:ext cx="1901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90176" y="4952248"/>
            <a:ext cx="1901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94208" y="4952248"/>
            <a:ext cx="1901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442912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340768"/>
            <a:ext cx="83153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56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836712"/>
            <a:ext cx="10999949" cy="5904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0896" y="848904"/>
            <a:ext cx="14652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47568" y="848904"/>
            <a:ext cx="60782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9536" y="1892448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05382" y="2924944"/>
            <a:ext cx="14652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86214" y="2924943"/>
            <a:ext cx="14652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63752" y="3933056"/>
            <a:ext cx="14652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38344" y="3933056"/>
            <a:ext cx="244787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05256" y="5018144"/>
            <a:ext cx="14652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32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06175" cy="194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943872" y="1268760"/>
            <a:ext cx="1800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43104" y="1268760"/>
            <a:ext cx="1800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48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78982"/>
            <a:ext cx="10403978" cy="547901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991544" y="2276872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39616" y="3284984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3952" y="5290160"/>
            <a:ext cx="2232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0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92696"/>
            <a:ext cx="94488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1340768"/>
            <a:ext cx="5256584" cy="53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3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72850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952096" y="2457464"/>
            <a:ext cx="367229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7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489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050062"/>
            <a:ext cx="8385076" cy="4783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46797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437112"/>
            <a:ext cx="9239250" cy="2114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752" y="2542055"/>
            <a:ext cx="1440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9448" y="2542055"/>
            <a:ext cx="1440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0368" y="3717032"/>
            <a:ext cx="1440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3648" y="5655505"/>
            <a:ext cx="1912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16864" y="5655505"/>
            <a:ext cx="1912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29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63325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087888" y="2420888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79576" y="3538193"/>
            <a:ext cx="15841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7576" y="3538193"/>
            <a:ext cx="15841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9360" y="4655498"/>
            <a:ext cx="26528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05344" y="4655498"/>
            <a:ext cx="1551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6248" y="5758858"/>
            <a:ext cx="1551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949672" y="6390543"/>
            <a:ext cx="1884400" cy="121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528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658475" cy="2047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727848" y="1700808"/>
            <a:ext cx="144016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80176" y="1700808"/>
            <a:ext cx="144016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51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76672"/>
            <a:ext cx="44100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268760"/>
            <a:ext cx="8218684" cy="512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92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522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591944" y="2492896"/>
            <a:ext cx="10081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5432" y="2492896"/>
            <a:ext cx="10081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7648" y="3645024"/>
            <a:ext cx="1440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9696" y="4725144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6080" y="4725144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21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0000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207568" y="2426229"/>
            <a:ext cx="1512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57648" y="2426229"/>
            <a:ext cx="1512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00464" y="2426229"/>
            <a:ext cx="9561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4208" y="3560824"/>
            <a:ext cx="24482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040" y="3583698"/>
            <a:ext cx="1512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90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192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429000"/>
            <a:ext cx="10487025" cy="19621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79976" y="1313308"/>
            <a:ext cx="45365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3456" y="2490825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2448" y="2490825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6528" y="4616560"/>
            <a:ext cx="18722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08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776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994945"/>
            <a:ext cx="6561236" cy="4854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46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135560" y="4653136"/>
            <a:ext cx="1512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232328" y="4653136"/>
            <a:ext cx="1512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4712" y="4653136"/>
            <a:ext cx="1512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51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182100" cy="2047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999656" y="2492896"/>
            <a:ext cx="2088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66984" y="2492896"/>
            <a:ext cx="2088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363325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207568" y="3218317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450384" y="3218317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3200" y="3218317"/>
            <a:ext cx="14329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488" y="4291213"/>
            <a:ext cx="24101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5840" y="4263753"/>
            <a:ext cx="26642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999656" y="2386588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40008" y="2348880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5680" y="3501008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2752" y="3501008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5680" y="4600169"/>
            <a:ext cx="25202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6280" y="4581128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5680" y="5758409"/>
            <a:ext cx="25202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48120" y="5733256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99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988840"/>
            <a:ext cx="5294412" cy="458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13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340768"/>
            <a:ext cx="10605144" cy="5260472"/>
            <a:chOff x="407368" y="1412776"/>
            <a:chExt cx="11325225" cy="59070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11325225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204864"/>
              <a:ext cx="10487025" cy="5114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4139592" y="1250361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4136" y="2059670"/>
            <a:ext cx="136815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2384" y="2005569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9536" y="3933056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39392" y="4920826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7008" y="4920826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97972" y="5877272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45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49025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240016" y="1412776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77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81112"/>
            <a:ext cx="11306175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958384" y="2564904"/>
            <a:ext cx="790703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64024" y="3667445"/>
            <a:ext cx="1800200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1600" y="3638920"/>
            <a:ext cx="2664296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7696" y="3638920"/>
            <a:ext cx="2664296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2016" y="4820392"/>
            <a:ext cx="4392488" cy="554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81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2095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223792" y="2472567"/>
            <a:ext cx="345638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34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923925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299392"/>
            <a:ext cx="6894612" cy="555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07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62075"/>
            <a:ext cx="1143952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231904" y="2564904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91544" y="3717032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6968" y="3717032"/>
            <a:ext cx="22333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05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72850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999656" y="2514826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75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24193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133340"/>
            <a:ext cx="9685882" cy="5724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1237" y="1295403"/>
            <a:ext cx="2526761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136" y="3068960"/>
            <a:ext cx="1678739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5760" y="4076701"/>
            <a:ext cx="1678739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1456" y="4076701"/>
            <a:ext cx="1678739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59896" y="5072992"/>
            <a:ext cx="2520280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51736" y="6026456"/>
            <a:ext cx="1678739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85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871864" y="1802142"/>
            <a:ext cx="31683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92416" y="2902114"/>
            <a:ext cx="10946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1536" y="4023778"/>
            <a:ext cx="26902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3760" y="5121058"/>
            <a:ext cx="1618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78581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340768"/>
            <a:ext cx="9788374" cy="5413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73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82375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143561"/>
            <a:ext cx="11344275" cy="1733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1904" y="1124744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1584" y="2204864"/>
            <a:ext cx="18002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5118" y="2348880"/>
            <a:ext cx="253136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91744" y="3429000"/>
            <a:ext cx="151216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8048" y="5157192"/>
            <a:ext cx="151216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08576" y="5157192"/>
            <a:ext cx="151216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16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061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24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438275"/>
            <a:ext cx="96583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59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6332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840416" y="1196752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23592" y="3429000"/>
            <a:ext cx="2304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8580" y="3429000"/>
            <a:ext cx="319179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23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157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060848"/>
            <a:ext cx="353377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2924944"/>
            <a:ext cx="11496675" cy="2781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9936" y="1340768"/>
            <a:ext cx="24482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4272" y="2924944"/>
            <a:ext cx="24482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3552" y="4077072"/>
            <a:ext cx="2808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9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196752"/>
            <a:ext cx="113061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874680"/>
            <a:ext cx="6043464" cy="498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93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472264" y="2420888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83343" y="3490106"/>
            <a:ext cx="201622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3113" y="3538716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1744" y="4653136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12536" y="4653136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120336" y="1412776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112224" y="2492896"/>
            <a:ext cx="30243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4512" y="3573016"/>
            <a:ext cx="1080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464" y="4725144"/>
            <a:ext cx="1656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39500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735960" y="2411461"/>
            <a:ext cx="2808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735960" y="3501008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22522"/>
            <a:ext cx="1144905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087888" y="1700808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60528" y="2773704"/>
            <a:ext cx="13117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1728" y="3895368"/>
            <a:ext cx="13117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5872" y="3895368"/>
            <a:ext cx="13117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42896" y="4992648"/>
            <a:ext cx="13117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10602714" cy="173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334026"/>
            <a:ext cx="8364982" cy="453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692696"/>
            <a:ext cx="9815412" cy="5997978"/>
            <a:chOff x="767408" y="-171400"/>
            <a:chExt cx="11210925" cy="78340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-171400"/>
              <a:ext cx="11210925" cy="5934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512" y="5805264"/>
              <a:ext cx="9439275" cy="1857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5375920" y="548680"/>
            <a:ext cx="1152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2144" y="2204864"/>
            <a:ext cx="27363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0096" y="2996952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28448" y="4797152"/>
            <a:ext cx="504056" cy="4024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4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20475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287688" y="1340768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782317" y="2455188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1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8715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365104"/>
            <a:ext cx="11296650" cy="1857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504" y="1412776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294" y="2409986"/>
            <a:ext cx="1800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0339" y="2492896"/>
            <a:ext cx="118224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1544" y="5373216"/>
            <a:ext cx="118224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82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15700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83432" y="3429000"/>
            <a:ext cx="10657184" cy="2664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97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20688"/>
            <a:ext cx="91535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268760"/>
            <a:ext cx="8208910" cy="547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36" b="51677"/>
          <a:stretch/>
        </p:blipFill>
        <p:spPr>
          <a:xfrm>
            <a:off x="335360" y="1484784"/>
            <a:ext cx="11548434" cy="194237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768408" y="1513065"/>
            <a:ext cx="15841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032104" y="2564904"/>
            <a:ext cx="8640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50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0914210" cy="5481314"/>
            <a:chOff x="191344" y="1268760"/>
            <a:chExt cx="11408271" cy="60399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3212976"/>
              <a:ext cx="10544175" cy="4095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52545" r="2169"/>
            <a:stretch/>
          </p:blipFill>
          <p:spPr>
            <a:xfrm>
              <a:off x="191344" y="1268760"/>
              <a:ext cx="11293910" cy="1907494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2135560" y="2175108"/>
            <a:ext cx="32403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6280" y="2204864"/>
            <a:ext cx="23762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7768" y="2996952"/>
            <a:ext cx="28803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28448" y="2996952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439" y="4005064"/>
            <a:ext cx="94020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90111" y="4005064"/>
            <a:ext cx="129392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7587" y="4005064"/>
            <a:ext cx="129392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23792" y="4941168"/>
            <a:ext cx="28803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16480" y="4941168"/>
            <a:ext cx="1080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424" y="5949280"/>
            <a:ext cx="1080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04314" y="5930426"/>
            <a:ext cx="316794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28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5380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688288" y="1320439"/>
            <a:ext cx="237626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9936" y="2420888"/>
            <a:ext cx="19442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8448" y="4509120"/>
            <a:ext cx="19442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53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904312" y="1412776"/>
            <a:ext cx="17281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999656" y="2492896"/>
            <a:ext cx="17281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68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989647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340768"/>
            <a:ext cx="5976664" cy="558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20688"/>
            <a:ext cx="958215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700808"/>
            <a:ext cx="82486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15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49050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159896" y="1412776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995846" y="1412776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1664" y="2492896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2836" y="2492896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7787"/>
            <a:ext cx="1145857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359696" y="2420888"/>
            <a:ext cx="27363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58318" y="2420888"/>
            <a:ext cx="326221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9736" y="3573016"/>
            <a:ext cx="326221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1705" y="4581128"/>
            <a:ext cx="1440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8026" y="4581128"/>
            <a:ext cx="1440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5494" y="4581128"/>
            <a:ext cx="18670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811866"/>
            <a:ext cx="10431412" cy="6046134"/>
            <a:chOff x="191344" y="404664"/>
            <a:chExt cx="11439525" cy="74336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404664"/>
              <a:ext cx="11277600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2132856"/>
              <a:ext cx="11439525" cy="5705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6744072" y="664415"/>
            <a:ext cx="23762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7688" y="3356992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8048" y="3356992"/>
            <a:ext cx="17608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97871" y="3356992"/>
            <a:ext cx="17608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3672" y="4653136"/>
            <a:ext cx="30963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4072" y="4581128"/>
            <a:ext cx="16827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92344" y="4293096"/>
            <a:ext cx="2088232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60296" y="5157192"/>
            <a:ext cx="2088232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00056" y="6021288"/>
            <a:ext cx="180020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15365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509120"/>
            <a:ext cx="7572375" cy="828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600" y="2498237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1296" y="2498237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5600" y="3609592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1296" y="3609592"/>
            <a:ext cx="1478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5600" y="4560568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1296" y="4560568"/>
            <a:ext cx="1478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38452"/>
            <a:ext cx="10687050" cy="6115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071664" y="1743060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96000" y="1743060"/>
            <a:ext cx="15868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8624" y="1743060"/>
            <a:ext cx="197994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1664" y="2815956"/>
            <a:ext cx="187220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1364" y="2815956"/>
            <a:ext cx="18308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8624" y="2815956"/>
            <a:ext cx="21959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00976" y="4961748"/>
            <a:ext cx="26909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29136" y="4961748"/>
            <a:ext cx="26909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12200" y="6074558"/>
            <a:ext cx="28883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9768928" cy="606375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711624" y="1621949"/>
            <a:ext cx="1800200" cy="523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79080" y="1621949"/>
            <a:ext cx="1125032" cy="523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0040" y="2457039"/>
            <a:ext cx="1352104" cy="632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6936" y="2457039"/>
            <a:ext cx="1352104" cy="632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2520" y="3371439"/>
            <a:ext cx="2431832" cy="632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33544" y="4298031"/>
            <a:ext cx="2431832" cy="632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08392" y="5200239"/>
            <a:ext cx="2431832" cy="632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</Words>
  <Application>Microsoft Office PowerPoint</Application>
  <PresentationFormat>宽屏</PresentationFormat>
  <Paragraphs>1</Paragraphs>
  <Slides>63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2025-11-15T09:34:34Z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