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2128837"/>
            <a:ext cx="9877425" cy="260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91900" cy="4505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416480" y="3305398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044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344992" cy="5366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13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76097"/>
            <a:ext cx="8154216" cy="506742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2778622"/>
            <a:ext cx="3639214" cy="4079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517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640911"/>
            <a:ext cx="9524256" cy="619579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3215680" y="1521360"/>
            <a:ext cx="12241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484160" y="2420888"/>
            <a:ext cx="12241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00768" y="4249688"/>
            <a:ext cx="12241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12224" y="4249688"/>
            <a:ext cx="12241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01184" y="5139704"/>
            <a:ext cx="1018080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40480" y="6041912"/>
            <a:ext cx="2187368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5788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687050" cy="3724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056440" y="4416971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1114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587692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963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76325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030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44624"/>
            <a:ext cx="6543618" cy="52079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5216314"/>
            <a:ext cx="7347742" cy="16416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31256" y="5228150"/>
            <a:ext cx="158417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40088" y="5228150"/>
            <a:ext cx="2599130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31256" y="6081104"/>
            <a:ext cx="211261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12024" y="6093296"/>
            <a:ext cx="158417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291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715625" cy="3743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6912472" y="3343069"/>
            <a:ext cx="2664296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304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4800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19736" y="2981130"/>
            <a:ext cx="936104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99640" y="2981130"/>
            <a:ext cx="936104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22872" y="2981130"/>
            <a:ext cx="936104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90168" y="3663882"/>
            <a:ext cx="936104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71768" y="3663882"/>
            <a:ext cx="936104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87832" y="4956234"/>
            <a:ext cx="2616280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83832" y="4968426"/>
            <a:ext cx="936104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63350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780928"/>
            <a:ext cx="11706225" cy="1857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47728" y="1278683"/>
            <a:ext cx="194421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32504" y="1278683"/>
            <a:ext cx="1287088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0952" y="1937051"/>
            <a:ext cx="782704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28120" y="2046387"/>
            <a:ext cx="1224136" cy="4667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03352" y="3436275"/>
            <a:ext cx="1008472" cy="4667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32504" y="3302555"/>
            <a:ext cx="1287088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3144" y="3960923"/>
            <a:ext cx="1130552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76672"/>
            <a:ext cx="7239000" cy="157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2204864"/>
            <a:ext cx="4896842" cy="4241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20500" cy="3133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834996" y="1448208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91925" cy="2571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822804" y="1340768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91900" cy="4591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488488" y="1340768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3000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02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34750" cy="3762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416480" y="2348880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4331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2025-11-15T07:29:54Z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