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76485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17032"/>
            <a:ext cx="78771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6505575" cy="375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464" y="225520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41277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966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48478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372850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1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2069"/>
            <a:ext cx="110299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4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38300"/>
            <a:ext cx="11125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5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2575"/>
            <a:ext cx="114109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552575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19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1587"/>
            <a:ext cx="11696700" cy="431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2008" y="2935618"/>
            <a:ext cx="100811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2976" y="2935618"/>
            <a:ext cx="100811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8944" y="3593986"/>
            <a:ext cx="100811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8480" y="4289137"/>
            <a:ext cx="1639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1088" y="4289137"/>
            <a:ext cx="7300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6992" y="4947505"/>
            <a:ext cx="17149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0887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4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34290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51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3500"/>
            <a:ext cx="1122045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9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156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945222"/>
            <a:ext cx="6019204" cy="491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09972"/>
            <a:ext cx="97726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359696" y="1901960"/>
            <a:ext cx="739638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93936" y="2852936"/>
            <a:ext cx="785459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696" y="3834556"/>
            <a:ext cx="785459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8029"/>
            <a:ext cx="104584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8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97821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5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47825"/>
            <a:ext cx="104679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6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24037"/>
            <a:ext cx="1164907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67384" y="1683836"/>
            <a:ext cx="37444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34968" y="2446145"/>
            <a:ext cx="1421072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4184" y="2446145"/>
            <a:ext cx="2264184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0024" y="3787265"/>
            <a:ext cx="1899992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8808" y="3780445"/>
            <a:ext cx="887792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5160" y="4438813"/>
            <a:ext cx="1803008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9080" y="4428517"/>
            <a:ext cx="887792" cy="488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093446" cy="588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8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057400"/>
            <a:ext cx="98869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2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10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104679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4509120"/>
            <a:ext cx="9001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3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09675"/>
            <a:ext cx="1062037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184232" y="212066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0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320136" y="2145088"/>
            <a:ext cx="100811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216" y="2791264"/>
            <a:ext cx="100811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576" y="4120192"/>
            <a:ext cx="22768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80576" y="4120192"/>
            <a:ext cx="6214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536" y="4790752"/>
            <a:ext cx="6214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8088" y="4790752"/>
            <a:ext cx="12638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0456" y="4790752"/>
            <a:ext cx="12638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6664" y="5424736"/>
            <a:ext cx="12638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677650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888088" y="2044480"/>
            <a:ext cx="1008112" cy="520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899256" y="2044480"/>
            <a:ext cx="1008112" cy="520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200" y="2684536"/>
            <a:ext cx="1008112" cy="520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200" y="2739424"/>
            <a:ext cx="1317424" cy="477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5800" y="3407398"/>
            <a:ext cx="2016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83023" y="3068960"/>
            <a:ext cx="595107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712672" y="1976648"/>
            <a:ext cx="65461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12672" y="3933056"/>
            <a:ext cx="65461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178329"/>
            <a:ext cx="7273330" cy="471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