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2838450"/>
            <a:ext cx="6877050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440" y="1484784"/>
            <a:ext cx="63341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072" y="1484784"/>
            <a:ext cx="173355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276872"/>
            <a:ext cx="8658225" cy="1314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525" y="3773810"/>
            <a:ext cx="11410950" cy="1362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58819" y="1525329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92544" y="377381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63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71342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7577" y="836712"/>
            <a:ext cx="4457700" cy="486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027" y="4072911"/>
            <a:ext cx="7067550" cy="2038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12024" y="5415955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91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908720"/>
            <a:ext cx="747712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12976"/>
            <a:ext cx="1154430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400681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5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620688"/>
            <a:ext cx="61531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645263"/>
            <a:ext cx="5343525" cy="536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5430711"/>
            <a:ext cx="609600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9735" y="6165304"/>
            <a:ext cx="10763250" cy="514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6078435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5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53149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00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7408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4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562" y="692696"/>
            <a:ext cx="11572875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43711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37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1925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71684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27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124744"/>
            <a:ext cx="11525250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3140968"/>
            <a:ext cx="7712546" cy="358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16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34076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2132856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2820101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35505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224" y="4293096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01317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46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37" y="4689376"/>
            <a:ext cx="11487150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81150"/>
            <a:ext cx="110013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99695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717032"/>
            <a:ext cx="10081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471837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10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52936"/>
            <a:ext cx="10585176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9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59" y="2583210"/>
            <a:ext cx="7920880" cy="416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03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870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20486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2123171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37112"/>
            <a:ext cx="1058517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11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490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3609" y="2132856"/>
            <a:ext cx="14025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2924944"/>
            <a:ext cx="936104" cy="51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4365104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09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319337"/>
            <a:ext cx="1084897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29941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78904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42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196752"/>
            <a:ext cx="112585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815877"/>
            <a:ext cx="4536504" cy="491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17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00162"/>
            <a:ext cx="110394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412776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227687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308731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306093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528" y="479715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31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394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69679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4725144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8010" y="5589240"/>
            <a:ext cx="22516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97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196752"/>
            <a:ext cx="115252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2564904"/>
            <a:ext cx="857884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692696"/>
            <a:ext cx="1145857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988840"/>
            <a:ext cx="6120680" cy="476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53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857375"/>
            <a:ext cx="108680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463725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346305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49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692696"/>
            <a:ext cx="11029950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2088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328597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4894" y="5756406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0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19250"/>
            <a:ext cx="115347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1925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98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1495"/>
          <a:stretch/>
        </p:blipFill>
        <p:spPr>
          <a:xfrm>
            <a:off x="247650" y="1484784"/>
            <a:ext cx="11696700" cy="2160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85338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7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775"/>
            <a:ext cx="116300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28775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07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764704"/>
            <a:ext cx="1158240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462" y="2158690"/>
            <a:ext cx="86010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16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29309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33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764704"/>
            <a:ext cx="6648450" cy="583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9794" y="-25871"/>
            <a:ext cx="4600575" cy="6200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976" y="6237312"/>
            <a:ext cx="5172075" cy="428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27948" y="443711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69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2025-11-14T00:37:10Z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