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96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076575"/>
            <a:ext cx="11737304" cy="661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95437"/>
            <a:ext cx="11296650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95272" y="2505596"/>
            <a:ext cx="936104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085850"/>
            <a:ext cx="11334750" cy="5772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8664" y="2060848"/>
            <a:ext cx="1008112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85912"/>
            <a:ext cx="11268075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96996" y="2492896"/>
            <a:ext cx="792088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5133975" cy="124777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00161" y="1591072"/>
            <a:ext cx="11601078" cy="5083249"/>
            <a:chOff x="300161" y="1591072"/>
            <a:chExt cx="11601078" cy="508324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161" y="1591072"/>
              <a:ext cx="10620375" cy="685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72464" y="2310011"/>
              <a:ext cx="1628775" cy="542925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170528" y="2972941"/>
              <a:ext cx="10620375" cy="2186479"/>
              <a:chOff x="1170528" y="2900933"/>
              <a:chExt cx="10620375" cy="2186479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70528" y="2900933"/>
                <a:ext cx="10620375" cy="60007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80053" y="3690706"/>
                <a:ext cx="10610850" cy="54292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180053" y="4487337"/>
                <a:ext cx="6858000" cy="600075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35880" y="5301208"/>
              <a:ext cx="7810500" cy="5619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47353" y="6093296"/>
              <a:ext cx="7800975" cy="581025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>
          <a:xfrm>
            <a:off x="10731143" y="2258344"/>
            <a:ext cx="693449" cy="5945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27169"/>
            <a:ext cx="82581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1143268"/>
            <a:ext cx="4104456" cy="5454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695400" y="1499891"/>
            <a:ext cx="11042650" cy="4377381"/>
            <a:chOff x="695400" y="1340768"/>
            <a:chExt cx="11042650" cy="4377381"/>
          </a:xfrm>
        </p:grpSpPr>
        <p:grpSp>
          <p:nvGrpSpPr>
            <p:cNvPr id="5" name="组合 4"/>
            <p:cNvGrpSpPr/>
            <p:nvPr/>
          </p:nvGrpSpPr>
          <p:grpSpPr>
            <a:xfrm>
              <a:off x="695400" y="1340768"/>
              <a:ext cx="11042650" cy="609600"/>
              <a:chOff x="1199456" y="1246535"/>
              <a:chExt cx="11042650" cy="6096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9456" y="1268760"/>
                <a:ext cx="5286375" cy="5619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98531" y="1246535"/>
                <a:ext cx="4352925" cy="6096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851456" y="1254472"/>
                <a:ext cx="1390650" cy="590550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1555750" y="2127250"/>
              <a:ext cx="8594725" cy="723900"/>
              <a:chOff x="1555750" y="2127250"/>
              <a:chExt cx="8594725" cy="723900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555750" y="2127250"/>
                <a:ext cx="4381500" cy="72390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873750" y="2156966"/>
                <a:ext cx="4276725" cy="676275"/>
              </a:xfrm>
              <a:prstGeom prst="rect">
                <a:avLst/>
              </a:prstGeom>
            </p:spPr>
          </p:pic>
        </p:grpSp>
        <p:grpSp>
          <p:nvGrpSpPr>
            <p:cNvPr id="13" name="组合 12"/>
            <p:cNvGrpSpPr/>
            <p:nvPr/>
          </p:nvGrpSpPr>
          <p:grpSpPr>
            <a:xfrm>
              <a:off x="1463675" y="3083148"/>
              <a:ext cx="8812163" cy="781050"/>
              <a:chOff x="1463675" y="3083148"/>
              <a:chExt cx="8812163" cy="781050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463675" y="3083148"/>
                <a:ext cx="4410075" cy="781050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70538" y="3090639"/>
                <a:ext cx="4305300" cy="742950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555750" y="4022699"/>
              <a:ext cx="9505950" cy="1695450"/>
            </a:xfrm>
            <a:prstGeom prst="rect">
              <a:avLst/>
            </a:prstGeom>
          </p:spPr>
        </p:pic>
      </p:grpSp>
      <p:sp useBgFill="1">
        <p:nvSpPr>
          <p:cNvPr id="16" name="矩形 15"/>
          <p:cNvSpPr/>
          <p:nvPr/>
        </p:nvSpPr>
        <p:spPr>
          <a:xfrm>
            <a:off x="4583832" y="2220333"/>
            <a:ext cx="2088232" cy="6850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866032" y="3185533"/>
            <a:ext cx="2088232" cy="6850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7428632" y="3185533"/>
            <a:ext cx="2411784" cy="6850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4152032" y="4112633"/>
            <a:ext cx="2411784" cy="6850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>
          <a:xfrm>
            <a:off x="10150474" y="4112633"/>
            <a:ext cx="1277441" cy="6850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>
          <a:xfrm>
            <a:off x="1400174" y="5077833"/>
            <a:ext cx="1743498" cy="6850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38300"/>
            <a:ext cx="10515600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59032" y="1556792"/>
            <a:ext cx="1369368" cy="710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84932" y="2534692"/>
            <a:ext cx="1439392" cy="710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83354" y="2465264"/>
            <a:ext cx="1860918" cy="780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70054" y="3405064"/>
            <a:ext cx="1860918" cy="780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638300"/>
            <a:ext cx="1054417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1459384"/>
            <a:ext cx="2880320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31484" y="2449984"/>
            <a:ext cx="2752948" cy="8258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15284" y="3415184"/>
            <a:ext cx="3784972" cy="8258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556792"/>
            <a:ext cx="1048702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3237035"/>
            <a:ext cx="6480720" cy="8117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10680" y="4189535"/>
            <a:ext cx="951012" cy="8117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89186" y="4189535"/>
            <a:ext cx="5307414" cy="8117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77486" y="5142035"/>
            <a:ext cx="1606878" cy="8117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556792"/>
            <a:ext cx="10506075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7" y="3166550"/>
            <a:ext cx="9861549" cy="27827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3054719"/>
            <a:ext cx="1152128" cy="4771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47832" y="3067419"/>
            <a:ext cx="2360736" cy="4771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70832" y="3765919"/>
            <a:ext cx="1924968" cy="4771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84032" y="3765919"/>
            <a:ext cx="1440160" cy="4771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546332" y="3765919"/>
            <a:ext cx="1878260" cy="4771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370832" y="5086719"/>
            <a:ext cx="2357016" cy="4771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374132" y="5785219"/>
            <a:ext cx="1929780" cy="4771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2758179"/>
            <a:ext cx="2088232" cy="4771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02576" y="3431279"/>
            <a:ext cx="1553864" cy="4771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920536" y="3431279"/>
            <a:ext cx="825004" cy="4771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9736" y="4117079"/>
            <a:ext cx="849760" cy="4771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00236" y="5463279"/>
            <a:ext cx="1404740" cy="4771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57192" y="4776309"/>
            <a:ext cx="71141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638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895136" y="1391444"/>
            <a:ext cx="71141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95136" y="3410744"/>
            <a:ext cx="71141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0256"/>
          <a:stretch/>
        </p:blipFill>
        <p:spPr>
          <a:xfrm>
            <a:off x="304800" y="1628677"/>
            <a:ext cx="11582400" cy="187220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4336" y="1603277"/>
            <a:ext cx="71141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2042"/>
          <a:stretch/>
        </p:blipFill>
        <p:spPr>
          <a:xfrm>
            <a:off x="304800" y="1268760"/>
            <a:ext cx="11582400" cy="11895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2807" y="2492896"/>
            <a:ext cx="4324393" cy="41851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2708920"/>
            <a:ext cx="6753225" cy="2590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848528" y="1967997"/>
            <a:ext cx="71141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263621" y="1412776"/>
            <a:ext cx="11697001" cy="4816084"/>
            <a:chOff x="263621" y="1412776"/>
            <a:chExt cx="11697001" cy="48160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6115050" cy="895350"/>
            </a:xfrm>
            <a:prstGeom prst="rect">
              <a:avLst/>
            </a:prstGeom>
          </p:spPr>
        </p:pic>
        <p:grpSp>
          <p:nvGrpSpPr>
            <p:cNvPr id="16" name="组合 15"/>
            <p:cNvGrpSpPr/>
            <p:nvPr/>
          </p:nvGrpSpPr>
          <p:grpSpPr>
            <a:xfrm>
              <a:off x="338014" y="2523554"/>
              <a:ext cx="11590634" cy="2088232"/>
              <a:chOff x="338014" y="1556792"/>
              <a:chExt cx="11590634" cy="2088232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479376" y="1556792"/>
                <a:ext cx="11449272" cy="648071"/>
                <a:chOff x="479376" y="1556792"/>
                <a:chExt cx="11449272" cy="648071"/>
              </a:xfrm>
            </p:grpSpPr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79376" y="1556792"/>
                  <a:ext cx="6734175" cy="638175"/>
                </a:xfrm>
                <a:prstGeom prst="rect">
                  <a:avLst/>
                </a:prstGeom>
              </p:spPr>
            </p:pic>
            <p:pic>
              <p:nvPicPr>
                <p:cNvPr id="4" name="图片 3"/>
                <p:cNvPicPr>
                  <a:picLocks noChangeAspect="1"/>
                </p:cNvPicPr>
                <p:nvPr/>
              </p:nvPicPr>
              <p:blipFill rotWithShape="1">
                <a:blip r:embed="rId4"/>
                <a:srcRect r="28465" b="-11677"/>
                <a:stretch/>
              </p:blipFill>
              <p:spPr>
                <a:xfrm>
                  <a:off x="7213551" y="1609178"/>
                  <a:ext cx="4715097" cy="595685"/>
                </a:xfrm>
                <a:prstGeom prst="rect">
                  <a:avLst/>
                </a:prstGeom>
              </p:spPr>
            </p:pic>
          </p:grpSp>
          <p:grpSp>
            <p:nvGrpSpPr>
              <p:cNvPr id="12" name="组合 11"/>
              <p:cNvGrpSpPr/>
              <p:nvPr/>
            </p:nvGrpSpPr>
            <p:grpSpPr>
              <a:xfrm>
                <a:off x="385639" y="2360679"/>
                <a:ext cx="11202551" cy="581025"/>
                <a:chOff x="385639" y="2360679"/>
                <a:chExt cx="11202551" cy="581025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385639" y="2360679"/>
                  <a:ext cx="8300466" cy="514350"/>
                  <a:chOff x="385639" y="2270389"/>
                  <a:chExt cx="8300466" cy="514350"/>
                </a:xfrm>
              </p:grpSpPr>
              <p:pic>
                <p:nvPicPr>
                  <p:cNvPr id="6" name="图片 5"/>
                  <p:cNvPicPr>
                    <a:picLocks noChangeAspect="1"/>
                  </p:cNvPicPr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385639" y="2282188"/>
                    <a:ext cx="1771650" cy="485775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/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2132905" y="2270389"/>
                    <a:ext cx="6553200" cy="51435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683065" y="2360679"/>
                  <a:ext cx="2905125" cy="581025"/>
                </a:xfrm>
                <a:prstGeom prst="rect">
                  <a:avLst/>
                </a:prstGeom>
              </p:spPr>
            </p:pic>
          </p:grp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38014" y="3047223"/>
                <a:ext cx="3638550" cy="533400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959828" y="3063999"/>
                <a:ext cx="6610350" cy="581025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583514" y="2996199"/>
                <a:ext cx="1095375" cy="571500"/>
              </a:xfrm>
              <a:prstGeom prst="rect">
                <a:avLst/>
              </a:prstGeom>
            </p:spPr>
          </p:pic>
        </p:grpSp>
        <p:grpSp>
          <p:nvGrpSpPr>
            <p:cNvPr id="19" name="组合 18"/>
            <p:cNvGrpSpPr/>
            <p:nvPr/>
          </p:nvGrpSpPr>
          <p:grpSpPr>
            <a:xfrm>
              <a:off x="343471" y="4691321"/>
              <a:ext cx="11158994" cy="609887"/>
              <a:chOff x="343471" y="3724559"/>
              <a:chExt cx="11158994" cy="609887"/>
            </a:xfrm>
          </p:grpSpPr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43471" y="3791521"/>
                <a:ext cx="5457825" cy="542925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863665" y="3724559"/>
                <a:ext cx="5638800" cy="609600"/>
              </a:xfrm>
              <a:prstGeom prst="rect">
                <a:avLst/>
              </a:prstGeom>
            </p:spPr>
          </p:pic>
        </p:grp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940197" y="5510451"/>
              <a:ext cx="11020425" cy="666750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263621" y="5459419"/>
              <a:ext cx="72008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300" dirty="0" smtClean="0"/>
                <a:t>下</a:t>
              </a:r>
              <a:endParaRPr lang="zh-CN" altLang="en-US" sz="4300" dirty="0"/>
            </a:p>
          </p:txBody>
        </p:sp>
      </p:grp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6307" y="651548"/>
            <a:ext cx="3671901" cy="5729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</Words>
  <Application>Microsoft Office PowerPoint</Application>
  <PresentationFormat>宽屏</PresentationFormat>
  <Paragraphs>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2025-11-14T05:19:12Z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