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3024187"/>
            <a:ext cx="57245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00175"/>
            <a:ext cx="1130617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409840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7787"/>
            <a:ext cx="1126807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317331"/>
            <a:ext cx="17281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3548467"/>
            <a:ext cx="17281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370128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332656"/>
            <a:ext cx="88392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4648" y="999794"/>
            <a:ext cx="5082704" cy="571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784705" cy="55236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20408" y="1520216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00256" y="1520216"/>
            <a:ext cx="20299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62496" y="2422424"/>
            <a:ext cx="234661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72224" y="4653560"/>
            <a:ext cx="15876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79360" y="5555768"/>
            <a:ext cx="18166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85925"/>
            <a:ext cx="112871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29000"/>
            <a:ext cx="1362075" cy="714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591944" y="1916832"/>
            <a:ext cx="237626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64352" y="1916832"/>
            <a:ext cx="23042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61088" y="3038496"/>
            <a:ext cx="9746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73365" y="3029733"/>
            <a:ext cx="229078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28501" y="3029733"/>
            <a:ext cx="229078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52437" y="1704975"/>
            <a:ext cx="11287125" cy="3448050"/>
            <a:chOff x="452437" y="1704975"/>
            <a:chExt cx="11287125" cy="3448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704975"/>
              <a:ext cx="11287125" cy="344805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983432" y="4077072"/>
              <a:ext cx="1512168" cy="1075953"/>
            </a:xfrm>
            <a:prstGeom prst="rect">
              <a:avLst/>
            </a:prstGeom>
            <a:solidFill>
              <a:srgbClr val="FC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24944"/>
            <a:ext cx="1362075" cy="7143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9552384" y="1869208"/>
            <a:ext cx="194421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32128" y="3003064"/>
            <a:ext cx="85961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083807" y="2996191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632504" y="2990872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932128" y="4124728"/>
            <a:ext cx="25878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980728"/>
            <a:ext cx="11325225" cy="568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24944"/>
            <a:ext cx="1362075" cy="714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805080" y="2245272"/>
            <a:ext cx="17281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20792" y="2245272"/>
            <a:ext cx="23758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22831" y="3369184"/>
            <a:ext cx="98493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89448" y="3381376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40192" y="3369184"/>
            <a:ext cx="194421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022831" y="4484736"/>
            <a:ext cx="98493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557656" y="5662392"/>
            <a:ext cx="22189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833687"/>
            <a:ext cx="11363325" cy="119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99632" y="2998096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7152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0256" y="802432"/>
            <a:ext cx="5151487" cy="586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1269904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8216" y="2379376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4617704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2296" y="4617704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21272" y="4617704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2025-11-14T02:39:09Z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