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96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5" y="2595562"/>
            <a:ext cx="7334250" cy="166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95425"/>
            <a:ext cx="113157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6087" y="447675"/>
            <a:ext cx="6219825" cy="596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72816"/>
            <a:ext cx="11277600" cy="2743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1772816"/>
            <a:ext cx="9361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40557"/>
            <a:ext cx="11277600" cy="3876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708920"/>
            <a:ext cx="9361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28800"/>
            <a:ext cx="1141095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1537" y="548680"/>
            <a:ext cx="9904983" cy="6230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628800"/>
            <a:ext cx="11258550" cy="2771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1615728"/>
            <a:ext cx="9361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00808"/>
            <a:ext cx="11439525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708920"/>
            <a:ext cx="9361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7187" y="1124744"/>
            <a:ext cx="11477625" cy="5669607"/>
            <a:chOff x="357187" y="1196752"/>
            <a:chExt cx="11477625" cy="56696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7187" y="1196752"/>
              <a:ext cx="11477625" cy="3743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73224" y="5085184"/>
              <a:ext cx="7239000" cy="17811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344472" y="2204864"/>
            <a:ext cx="9361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23392" y="2132857"/>
            <a:ext cx="9735045" cy="4181475"/>
            <a:chOff x="623392" y="1628800"/>
            <a:chExt cx="9735045" cy="418147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33562" y="1628800"/>
              <a:ext cx="8524875" cy="41814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4797152"/>
              <a:ext cx="1466850" cy="838200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1268761"/>
            <a:ext cx="3424142" cy="86409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>
          <a:xfrm>
            <a:off x="5879976" y="2060848"/>
            <a:ext cx="792088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918076" y="2563768"/>
            <a:ext cx="681980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146676" y="3501028"/>
            <a:ext cx="957436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7243956" y="3988708"/>
            <a:ext cx="957436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5971416" y="4476388"/>
            <a:ext cx="556632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900" y="1052736"/>
            <a:ext cx="845820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04950"/>
            <a:ext cx="11363325" cy="3848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492896"/>
            <a:ext cx="9361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12776"/>
            <a:ext cx="11210925" cy="3848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492896"/>
            <a:ext cx="9361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547812"/>
            <a:ext cx="11172825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492896"/>
            <a:ext cx="9361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196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00808"/>
            <a:ext cx="1128712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88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838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3501008"/>
            <a:ext cx="9361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480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85925"/>
            <a:ext cx="11363325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1772816"/>
            <a:ext cx="9361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422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38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057400"/>
            <a:ext cx="1136332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034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908720"/>
            <a:ext cx="11699726" cy="5705475"/>
            <a:chOff x="335360" y="908720"/>
            <a:chExt cx="11699726" cy="57054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9536" y="908720"/>
              <a:ext cx="10115550" cy="5705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3009900"/>
              <a:ext cx="1466850" cy="8382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716910" y="927770"/>
            <a:ext cx="739130" cy="3070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716910" y="1404020"/>
            <a:ext cx="955154" cy="3070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716910" y="2375570"/>
            <a:ext cx="1243186" cy="3070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939285" y="2832770"/>
            <a:ext cx="1219547" cy="3070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951985" y="3328070"/>
            <a:ext cx="715491" cy="3070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498335" y="3328070"/>
            <a:ext cx="486097" cy="3070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7450079" y="4291238"/>
            <a:ext cx="486097" cy="3070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8050154" y="4291238"/>
            <a:ext cx="486097" cy="3070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6931521" y="4757963"/>
            <a:ext cx="976080" cy="3070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8674596" y="4757963"/>
            <a:ext cx="1165820" cy="3070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0046196" y="4757963"/>
            <a:ext cx="1162372" cy="3070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6702921" y="5234213"/>
            <a:ext cx="473199" cy="3070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7312521" y="5234213"/>
            <a:ext cx="473199" cy="3070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7302996" y="5710463"/>
            <a:ext cx="473199" cy="3070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836712"/>
            <a:ext cx="88392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20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8462" y="385762"/>
            <a:ext cx="6315075" cy="608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11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628800"/>
            <a:ext cx="11258550" cy="2771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1556792"/>
            <a:ext cx="9361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615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57337"/>
            <a:ext cx="11258550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492896"/>
            <a:ext cx="9361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512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14475"/>
            <a:ext cx="11287125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564904"/>
            <a:ext cx="9361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125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988840"/>
            <a:ext cx="10661932" cy="2552700"/>
            <a:chOff x="335360" y="2152650"/>
            <a:chExt cx="10661932" cy="25527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34242" y="2152650"/>
              <a:ext cx="9163050" cy="2552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348880"/>
              <a:ext cx="1466850" cy="838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3688" y="118110"/>
            <a:ext cx="5029200" cy="1257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1556792"/>
            <a:ext cx="11382375" cy="50673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416480" y="2780928"/>
            <a:ext cx="9361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04950"/>
            <a:ext cx="113252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33525"/>
            <a:ext cx="11420475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492896"/>
            <a:ext cx="9361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62100"/>
            <a:ext cx="11334750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2492896"/>
            <a:ext cx="9361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2025-11-14T04:44:28Z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