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3000375"/>
            <a:ext cx="118395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48"/>
            <a:ext cx="112680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2221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1094" y="260648"/>
            <a:ext cx="11435143" cy="2328820"/>
            <a:chOff x="371094" y="404664"/>
            <a:chExt cx="11435143" cy="23288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04664"/>
              <a:ext cx="5581650" cy="866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1346835"/>
              <a:ext cx="11420475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1094" y="2076259"/>
              <a:ext cx="4914900" cy="65722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618" y="2637842"/>
            <a:ext cx="6096762" cy="411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0271"/>
            <a:ext cx="113157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10271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29893"/>
            <a:ext cx="112871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10271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39498"/>
            <a:ext cx="740092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623020"/>
            <a:ext cx="113442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45414"/>
            <a:ext cx="8845180" cy="595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4455"/>
            <a:ext cx="1130617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10271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47675" y="1358455"/>
            <a:ext cx="11296650" cy="5327197"/>
            <a:chOff x="447675" y="1358455"/>
            <a:chExt cx="11296650" cy="5327197"/>
          </a:xfrm>
        </p:grpSpPr>
        <p:grpSp>
          <p:nvGrpSpPr>
            <p:cNvPr id="5" name="组合 4"/>
            <p:cNvGrpSpPr/>
            <p:nvPr/>
          </p:nvGrpSpPr>
          <p:grpSpPr>
            <a:xfrm>
              <a:off x="447675" y="1358455"/>
              <a:ext cx="11296650" cy="2230034"/>
              <a:chOff x="447675" y="1358455"/>
              <a:chExt cx="11296650" cy="223003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7675" y="1358455"/>
                <a:ext cx="11296650" cy="581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2975" y="2132856"/>
                <a:ext cx="10801350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4412" y="2931264"/>
                <a:ext cx="10658475" cy="6572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4703" y="3777297"/>
              <a:ext cx="570547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4412" y="4453572"/>
              <a:ext cx="718185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4412" y="5237498"/>
              <a:ext cx="5562600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3432" y="6057002"/>
              <a:ext cx="5572125" cy="6286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292290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365694"/>
            <a:ext cx="11606535" cy="4638675"/>
            <a:chOff x="423862" y="1365694"/>
            <a:chExt cx="11606535" cy="4638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65694"/>
              <a:ext cx="11344275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44472" y="5373216"/>
              <a:ext cx="1685925" cy="533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776520" y="531588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34084"/>
            <a:ext cx="107537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3600450" cy="94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480145"/>
            <a:ext cx="11420475" cy="4829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5092452" y="2171414"/>
            <a:ext cx="78752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9092" y="2902934"/>
            <a:ext cx="1858556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38884" y="2902934"/>
            <a:ext cx="1141092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16452" y="2902934"/>
            <a:ext cx="1141092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69380" y="2902934"/>
            <a:ext cx="2171236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750308" y="3597878"/>
            <a:ext cx="1226012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335012" y="5032600"/>
            <a:ext cx="1226012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64742"/>
            <a:ext cx="112109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368" y="1659607"/>
            <a:ext cx="11572875" cy="4721721"/>
            <a:chOff x="407368" y="1340768"/>
            <a:chExt cx="11572875" cy="4721721"/>
          </a:xfrm>
        </p:grpSpPr>
        <p:grpSp>
          <p:nvGrpSpPr>
            <p:cNvPr id="5" name="组合 4"/>
            <p:cNvGrpSpPr/>
            <p:nvPr/>
          </p:nvGrpSpPr>
          <p:grpSpPr>
            <a:xfrm>
              <a:off x="407368" y="1340768"/>
              <a:ext cx="11572875" cy="638175"/>
              <a:chOff x="407368" y="1340768"/>
              <a:chExt cx="11572875" cy="6381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340768"/>
                <a:ext cx="9886950" cy="6381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94318" y="1407443"/>
                <a:ext cx="1685925" cy="5715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9368" y="2204864"/>
              <a:ext cx="8362950" cy="38576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40600" y="170080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6725" y="1484784"/>
            <a:ext cx="11258550" cy="4615434"/>
            <a:chOff x="466725" y="1344168"/>
            <a:chExt cx="11258550" cy="4615434"/>
          </a:xfrm>
        </p:grpSpPr>
        <p:grpSp>
          <p:nvGrpSpPr>
            <p:cNvPr id="7" name="组合 6"/>
            <p:cNvGrpSpPr/>
            <p:nvPr/>
          </p:nvGrpSpPr>
          <p:grpSpPr>
            <a:xfrm>
              <a:off x="466725" y="1344168"/>
              <a:ext cx="11258550" cy="2924937"/>
              <a:chOff x="466725" y="1344168"/>
              <a:chExt cx="11258550" cy="292493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6725" y="1344168"/>
                <a:ext cx="11258550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1537" y="2104263"/>
                <a:ext cx="10448925" cy="5524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3925" y="2872359"/>
                <a:ext cx="10344150" cy="5524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3925" y="3640455"/>
                <a:ext cx="9382125" cy="6286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3925" y="4484751"/>
              <a:ext cx="7610475" cy="6381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3925" y="5207127"/>
              <a:ext cx="7639050" cy="7524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1410271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722757"/>
            <a:ext cx="11363325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176" y="548680"/>
            <a:ext cx="6629160" cy="588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268760"/>
            <a:ext cx="11287125" cy="2707142"/>
            <a:chOff x="452437" y="1420358"/>
            <a:chExt cx="11287125" cy="2707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20358"/>
              <a:ext cx="11287125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403600"/>
              <a:ext cx="7724775" cy="7239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4005064"/>
            <a:ext cx="11201400" cy="2724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416480" y="126876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16480" y="407707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52776"/>
            <a:ext cx="113157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410271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124744"/>
            <a:ext cx="11315700" cy="1758836"/>
            <a:chOff x="438150" y="1124744"/>
            <a:chExt cx="11315700" cy="17588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124744"/>
              <a:ext cx="11315700" cy="942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216830"/>
              <a:ext cx="2600325" cy="6667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9393" y="2216829"/>
            <a:ext cx="5400600" cy="452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6045" y="878160"/>
            <a:ext cx="10534650" cy="579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76599" y="85760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39862" y="1906120"/>
            <a:ext cx="1563849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83760" y="4977744"/>
            <a:ext cx="2860511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92918"/>
            <a:ext cx="1046797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3429000"/>
            <a:ext cx="230425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3025"/>
            <a:ext cx="1151572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085232"/>
            <a:ext cx="1440160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75728" y="2816752"/>
            <a:ext cx="1440160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12560" y="3548272"/>
            <a:ext cx="1987296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65744" y="4243216"/>
            <a:ext cx="1987296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40208" y="4243216"/>
            <a:ext cx="1987296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52108"/>
            <a:ext cx="1043940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509120"/>
            <a:ext cx="15841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53176" y="4509120"/>
            <a:ext cx="158417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87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96936"/>
            <a:ext cx="114490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23368" y="2104656"/>
            <a:ext cx="93610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76552" y="2104656"/>
            <a:ext cx="93610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42568" y="2836176"/>
            <a:ext cx="93610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71864" y="2836176"/>
            <a:ext cx="93610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74216" y="3555504"/>
            <a:ext cx="93610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96000" y="3555504"/>
            <a:ext cx="936104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1224"/>
            <a:ext cx="1148715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108472"/>
            <a:ext cx="1080120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89864" y="2827800"/>
            <a:ext cx="1080120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56935" y="2827800"/>
            <a:ext cx="1582639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7175" y="3534936"/>
            <a:ext cx="596297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35936" y="3559320"/>
            <a:ext cx="1080120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1884"/>
            <a:ext cx="1146810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3388608"/>
            <a:ext cx="648072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87221"/>
            <a:ext cx="11553825" cy="196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1387221"/>
            <a:ext cx="648072" cy="47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22844"/>
            <a:ext cx="114300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82578"/>
            <a:ext cx="113442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14908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