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54" y="1856147"/>
            <a:ext cx="11289691" cy="3145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5238750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1988840"/>
            <a:ext cx="116776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12776"/>
            <a:ext cx="100298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919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09120"/>
            <a:ext cx="10610850" cy="178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249944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33512"/>
            <a:ext cx="114490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32173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5900"/>
            <a:ext cx="116300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108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54560"/>
            <a:ext cx="14001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640360"/>
            <a:ext cx="10744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234216"/>
            <a:ext cx="4032448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80376" y="4377340"/>
            <a:ext cx="212107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0232" y="5401468"/>
            <a:ext cx="124139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78024" y="5436908"/>
            <a:ext cx="1407080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85800" y="1268760"/>
            <a:ext cx="10834929" cy="5354873"/>
            <a:chOff x="685800" y="1268760"/>
            <a:chExt cx="10834929" cy="53548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1268760"/>
              <a:ext cx="10820400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2060848"/>
              <a:ext cx="9934575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2919611"/>
              <a:ext cx="1638300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7954" y="3590144"/>
              <a:ext cx="10772775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7488" y="4448907"/>
              <a:ext cx="6981825" cy="742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15480" y="5307670"/>
              <a:ext cx="9963150" cy="619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66285" y="6042608"/>
              <a:ext cx="990600" cy="5810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3623344" y="1108376"/>
            <a:ext cx="230425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233200" y="1986200"/>
            <a:ext cx="2694400" cy="718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20568" y="5149616"/>
            <a:ext cx="10120048" cy="15898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90662"/>
            <a:ext cx="109728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509119"/>
            <a:ext cx="9865096" cy="858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3933825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364" y="664318"/>
            <a:ext cx="5618996" cy="25903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243471"/>
            <a:ext cx="10660984" cy="34563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703512" y="3933056"/>
            <a:ext cx="2376264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17272" y="3933056"/>
            <a:ext cx="191483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01848" y="3933056"/>
            <a:ext cx="191483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15704" y="4628000"/>
            <a:ext cx="191483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715704" y="6030080"/>
            <a:ext cx="236407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239192" y="6030080"/>
            <a:ext cx="236407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616280" y="6030080"/>
            <a:ext cx="236407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476672"/>
            <a:ext cx="417195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00808"/>
            <a:ext cx="9401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24062"/>
            <a:ext cx="117919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2073040"/>
            <a:ext cx="64807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64552" y="3513200"/>
            <a:ext cx="64807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4487"/>
            <a:ext cx="116776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644599"/>
            <a:ext cx="64807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75819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270298"/>
            <a:ext cx="923925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87" y="2070398"/>
            <a:ext cx="8909819" cy="465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8762"/>
            <a:ext cx="115633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32173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81200"/>
            <a:ext cx="114395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06084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932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2025-11-14T03:33:58Z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