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976562"/>
            <a:ext cx="1056322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66725" y="1437134"/>
            <a:ext cx="11258550" cy="4593307"/>
            <a:chOff x="466725" y="1340768"/>
            <a:chExt cx="11258550" cy="459330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340768"/>
              <a:ext cx="11258550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7485" y="2060848"/>
              <a:ext cx="10658475" cy="6286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7750" y="2895625"/>
              <a:ext cx="10096500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7485" y="3683521"/>
              <a:ext cx="10620375" cy="657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47485" y="4494659"/>
              <a:ext cx="1819275" cy="638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5440" y="5276850"/>
              <a:ext cx="9953625" cy="65722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416480" y="2132856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8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692696"/>
            <a:ext cx="11325225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02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558255"/>
            <a:ext cx="101917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3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412776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54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38150" y="1370583"/>
            <a:ext cx="11315700" cy="5226769"/>
            <a:chOff x="438150" y="1340768"/>
            <a:chExt cx="11315700" cy="522676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340768"/>
              <a:ext cx="11315700" cy="65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204864"/>
              <a:ext cx="10687050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3009542"/>
              <a:ext cx="10658475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1095" y="3933056"/>
              <a:ext cx="5067300" cy="638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1638" y="4853037"/>
              <a:ext cx="7077075" cy="17145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416480" y="2204864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3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00994"/>
            <a:ext cx="113919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53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738187"/>
            <a:ext cx="84486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6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38300"/>
            <a:ext cx="1125855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552712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91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52437" y="1340768"/>
            <a:ext cx="11287125" cy="5502537"/>
            <a:chOff x="452437" y="1340768"/>
            <a:chExt cx="11287125" cy="5502537"/>
          </a:xfrm>
        </p:grpSpPr>
        <p:grpSp>
          <p:nvGrpSpPr>
            <p:cNvPr id="6" name="组合 5"/>
            <p:cNvGrpSpPr/>
            <p:nvPr/>
          </p:nvGrpSpPr>
          <p:grpSpPr>
            <a:xfrm>
              <a:off x="452437" y="1340768"/>
              <a:ext cx="11287125" cy="2215962"/>
              <a:chOff x="452437" y="1340768"/>
              <a:chExt cx="11287125" cy="221596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2437" y="1340768"/>
                <a:ext cx="11287125" cy="6953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5440" y="2190378"/>
                <a:ext cx="10677525" cy="5905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19187" y="2966180"/>
                <a:ext cx="10620375" cy="5905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3741982"/>
              <a:ext cx="5572125" cy="5810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9187" y="4486817"/>
              <a:ext cx="5514975" cy="5238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28712" y="5284061"/>
              <a:ext cx="5505450" cy="5905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19186" y="6147980"/>
              <a:ext cx="5514975" cy="695325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0416480" y="2924944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2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908720"/>
            <a:ext cx="11401425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52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552712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10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268760"/>
            <a:ext cx="11391900" cy="5544616"/>
            <a:chOff x="400050" y="1412776"/>
            <a:chExt cx="11391900" cy="55446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1412776"/>
              <a:ext cx="11391900" cy="3581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5271467"/>
              <a:ext cx="7962900" cy="16859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16480" y="2204864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84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1154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8316" y="3026046"/>
            <a:ext cx="4507924" cy="371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47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84784"/>
            <a:ext cx="10534650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2348880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72464" y="3369184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72304" y="4356736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92384" y="5348832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22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12776"/>
            <a:ext cx="1036320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1293144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4696" y="2305080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68952" y="3292632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80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14400" y="1484784"/>
            <a:ext cx="10363200" cy="4744176"/>
            <a:chOff x="914400" y="1340768"/>
            <a:chExt cx="10363200" cy="47441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4400" y="1340768"/>
              <a:ext cx="10363200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512" y="1993404"/>
              <a:ext cx="9439275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3512" y="2819400"/>
              <a:ext cx="9058275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29002" y="3520847"/>
              <a:ext cx="9572625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07568" y="4212769"/>
              <a:ext cx="2333625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84197" y="4827015"/>
              <a:ext cx="9172575" cy="6191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08988" y="5532494"/>
              <a:ext cx="9153525" cy="55245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9984432" y="2085631"/>
            <a:ext cx="77735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57250" y="1196752"/>
            <a:ext cx="10506100" cy="5517232"/>
            <a:chOff x="857250" y="1196752"/>
            <a:chExt cx="10506100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7250" y="1196752"/>
              <a:ext cx="10477500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24050" y="4199384"/>
              <a:ext cx="9639300" cy="2514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934662" y="1128184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44102" y="2145048"/>
            <a:ext cx="14401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21286" y="4199384"/>
            <a:ext cx="10091338" cy="2514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4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233734"/>
            <a:ext cx="9067110" cy="639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09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775"/>
            <a:ext cx="1131570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552712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348880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7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13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19312"/>
            <a:ext cx="113919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27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80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33525"/>
            <a:ext cx="1141095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556792"/>
            <a:ext cx="8640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2025-11-14T02:47:05Z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