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96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4823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3000375"/>
            <a:ext cx="6858000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50" y="764704"/>
            <a:ext cx="10929614" cy="60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9900" y="1484784"/>
            <a:ext cx="61722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580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528762"/>
            <a:ext cx="11239500" cy="3800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99656" y="2420888"/>
            <a:ext cx="208823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286156" y="3454400"/>
            <a:ext cx="98630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021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513607"/>
            <a:ext cx="9073008" cy="622776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231904" y="1294160"/>
            <a:ext cx="1656184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976320" y="1294160"/>
            <a:ext cx="1440160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45220" y="2119660"/>
            <a:ext cx="906364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401716" y="2049748"/>
            <a:ext cx="1224136" cy="567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78440" y="2049748"/>
            <a:ext cx="1945952" cy="567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525416" y="2875248"/>
            <a:ext cx="1224136" cy="567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763892" y="2875248"/>
            <a:ext cx="2652588" cy="567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445220" y="3745260"/>
            <a:ext cx="906364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8112224" y="3700748"/>
            <a:ext cx="2342356" cy="567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483320" y="4570760"/>
            <a:ext cx="906364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4380508" y="4513548"/>
            <a:ext cx="2342356" cy="567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3047008" y="5326348"/>
            <a:ext cx="2688952" cy="567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731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70683"/>
            <a:ext cx="6543675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9511" y="890763"/>
            <a:ext cx="6552977" cy="5850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549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4867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72064" y="1378868"/>
            <a:ext cx="266429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752184" y="2399680"/>
            <a:ext cx="266429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423592" y="3429000"/>
            <a:ext cx="187220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023792" y="4457700"/>
            <a:ext cx="264827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583092" y="4457700"/>
            <a:ext cx="264827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004492" y="5486400"/>
            <a:ext cx="214729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395392" y="5486400"/>
            <a:ext cx="192474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937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28762"/>
            <a:ext cx="11401425" cy="3800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367808" y="1450876"/>
            <a:ext cx="331236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238556" y="1438176"/>
            <a:ext cx="122413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93056" y="2492276"/>
            <a:ext cx="122413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921056" y="3520976"/>
            <a:ext cx="122413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532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533525"/>
            <a:ext cx="11287125" cy="3790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951984" y="1412776"/>
            <a:ext cx="151216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834884" y="1412776"/>
            <a:ext cx="222966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03512" y="2433588"/>
            <a:ext cx="266429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618882" y="2433588"/>
            <a:ext cx="1695325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704482" y="3462288"/>
            <a:ext cx="229371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564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60648"/>
            <a:ext cx="7172325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4839" y="977677"/>
            <a:ext cx="6582321" cy="5763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914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84784"/>
            <a:ext cx="11296650" cy="2790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2374280"/>
            <a:ext cx="266429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88088" y="2374280"/>
            <a:ext cx="159045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98588" y="3415680"/>
            <a:ext cx="20811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722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504950"/>
            <a:ext cx="11315700" cy="3848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78844" y="3441700"/>
            <a:ext cx="266429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30244" y="3441700"/>
            <a:ext cx="466635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78844" y="4470400"/>
            <a:ext cx="368510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830244" y="4470400"/>
            <a:ext cx="229009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526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88640"/>
            <a:ext cx="82867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6540" y="921903"/>
            <a:ext cx="5318919" cy="57474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3838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11824" y="1268760"/>
            <a:ext cx="316835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048024" y="2322860"/>
            <a:ext cx="152769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882924" y="3338860"/>
            <a:ext cx="152769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98124" y="3338860"/>
            <a:ext cx="237048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597724" y="4367560"/>
            <a:ext cx="237048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5092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2809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87356" y="1328068"/>
            <a:ext cx="208823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508356" y="1328068"/>
            <a:ext cx="208823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841356" y="3360068"/>
            <a:ext cx="292705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784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309691"/>
            <a:ext cx="8296275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996111"/>
            <a:ext cx="6529089" cy="5673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771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519237"/>
            <a:ext cx="11220450" cy="3819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2420888"/>
            <a:ext cx="208823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64636" y="2420888"/>
            <a:ext cx="260377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919536" y="3513088"/>
            <a:ext cx="172819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264352" y="3513088"/>
            <a:ext cx="166766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133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04950"/>
            <a:ext cx="11306175" cy="3848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60096" y="1484784"/>
            <a:ext cx="223224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518396" y="2513484"/>
            <a:ext cx="322567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28248" y="2526184"/>
            <a:ext cx="149130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27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9100" y="1714500"/>
            <a:ext cx="11353800" cy="3650357"/>
            <a:chOff x="419100" y="1714500"/>
            <a:chExt cx="11353800" cy="365035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9100" y="1714500"/>
              <a:ext cx="11353800" cy="1714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85825" y="3717032"/>
              <a:ext cx="10887075" cy="16478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960096" y="1594892"/>
            <a:ext cx="165618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045196" y="3576092"/>
            <a:ext cx="165618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712196" y="3576092"/>
            <a:ext cx="165618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404596" y="3576092"/>
            <a:ext cx="165618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807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556792"/>
            <a:ext cx="10744200" cy="2828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1492300"/>
            <a:ext cx="352839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24192" y="1492300"/>
            <a:ext cx="240300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88892" y="2508300"/>
            <a:ext cx="173915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652992" y="2508300"/>
            <a:ext cx="173915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10592" y="3575100"/>
            <a:ext cx="102091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08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</Words>
  <Application>Microsoft Office PowerPoint</Application>
  <PresentationFormat>宽屏</PresentationFormat>
  <Paragraphs>1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2025-11-14T02:33:43Z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