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28" y="1700808"/>
            <a:ext cx="10443344" cy="13809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73016"/>
            <a:ext cx="10128683" cy="1122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3068960"/>
            <a:ext cx="665797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477625" cy="2524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72688" y="3093344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62"/>
          <a:stretch/>
        </p:blipFill>
        <p:spPr>
          <a:xfrm>
            <a:off x="1165156" y="126059"/>
            <a:ext cx="10441160" cy="17923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959493"/>
            <a:ext cx="6480720" cy="472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96752"/>
            <a:ext cx="113823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4005064"/>
            <a:ext cx="11468100" cy="267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2132856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6480" y="4120152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62112"/>
            <a:ext cx="113538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89288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00262"/>
            <a:ext cx="114204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04864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6175" b="37522"/>
          <a:stretch/>
        </p:blipFill>
        <p:spPr>
          <a:xfrm>
            <a:off x="1487488" y="116632"/>
            <a:ext cx="6080373" cy="1440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1115377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2132856"/>
            <a:ext cx="6121015" cy="461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24744"/>
            <a:ext cx="1065847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1149128"/>
            <a:ext cx="1368152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81216" y="2990120"/>
            <a:ext cx="1368152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14304" y="2990120"/>
            <a:ext cx="1042336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85312" y="3904520"/>
            <a:ext cx="1042336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57296" y="4821536"/>
            <a:ext cx="14825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24744"/>
            <a:ext cx="10887075" cy="5400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2108472"/>
            <a:ext cx="1584176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21800" y="2108472"/>
            <a:ext cx="1584176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99208" y="4863864"/>
            <a:ext cx="1584176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65640" y="4863864"/>
            <a:ext cx="1584176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12776"/>
            <a:ext cx="103536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1568984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75440" y="2507768"/>
            <a:ext cx="2052408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31928" y="3426720"/>
            <a:ext cx="1211944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45432" y="4328928"/>
            <a:ext cx="2822728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0"/>
            <a:ext cx="56578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1268760"/>
            <a:ext cx="7992888" cy="548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262" y="1268760"/>
            <a:ext cx="118014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59720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19784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89576" y="2157240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71912" y="2925336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13416" y="4485912"/>
            <a:ext cx="12241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80104" y="4485912"/>
            <a:ext cx="2333608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713416" y="5255981"/>
            <a:ext cx="236636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80104" y="5255981"/>
            <a:ext cx="121224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97682"/>
            <a:ext cx="11658600" cy="2419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789040"/>
            <a:ext cx="76009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7800"/>
            <a:ext cx="117729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535949"/>
            <a:ext cx="72008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3596397"/>
            <a:ext cx="72008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44824"/>
            <a:ext cx="1170622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16424"/>
            <a:ext cx="6191250" cy="1409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992544" y="2530624"/>
            <a:ext cx="63588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47775"/>
            <a:ext cx="116205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457200"/>
            <a:ext cx="91059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792"/>
          <a:stretch/>
        </p:blipFill>
        <p:spPr>
          <a:xfrm>
            <a:off x="228600" y="1556792"/>
            <a:ext cx="11734800" cy="27363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89288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2025-11-14T03:25:19Z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