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190750"/>
            <a:ext cx="57150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1481" y="848289"/>
            <a:ext cx="9047008" cy="5605047"/>
            <a:chOff x="419100" y="-633413"/>
            <a:chExt cx="11353800" cy="70342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457200"/>
              <a:ext cx="11353800" cy="594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-633413"/>
              <a:ext cx="11344275" cy="1266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306768" y="1904640"/>
            <a:ext cx="1277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06768" y="3404256"/>
            <a:ext cx="1277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06768" y="4160160"/>
            <a:ext cx="1277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306768" y="4903872"/>
            <a:ext cx="1277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306768" y="5671968"/>
            <a:ext cx="1277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248128" y="2577096"/>
            <a:ext cx="1296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248128" y="3332608"/>
            <a:ext cx="1296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896200" y="4088512"/>
            <a:ext cx="240064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845280" y="4844416"/>
            <a:ext cx="12961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858" y="1500339"/>
            <a:ext cx="11430000" cy="4736973"/>
            <a:chOff x="387858" y="520827"/>
            <a:chExt cx="11430000" cy="4736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600200"/>
              <a:ext cx="1133475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858" y="520827"/>
              <a:ext cx="11430000" cy="1266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307992" y="3021336"/>
            <a:ext cx="2304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35480" y="3960120"/>
            <a:ext cx="8808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11776" y="3003602"/>
            <a:ext cx="415520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58584" y="3960120"/>
            <a:ext cx="8808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768"/>
            <a:ext cx="11430000" cy="5282902"/>
            <a:chOff x="381000" y="260648"/>
            <a:chExt cx="11430000" cy="52829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14450"/>
              <a:ext cx="11391900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60648"/>
              <a:ext cx="11430000" cy="1266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423592" y="3547703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445224"/>
            <a:ext cx="194421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88488" y="3517247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33352" y="4480415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60864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7" y="2193424"/>
            <a:ext cx="94583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8352929" cy="604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247802" cy="58608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2336" y="2636912"/>
            <a:ext cx="1512168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3429000"/>
            <a:ext cx="1800200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4173104"/>
            <a:ext cx="1512168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82680" y="1844432"/>
            <a:ext cx="1261792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73080" y="2649104"/>
            <a:ext cx="1690800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85272" y="3417200"/>
            <a:ext cx="1283136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99800" y="4197848"/>
            <a:ext cx="1283136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9256" y="4953752"/>
            <a:ext cx="1283136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473592" y="5734040"/>
            <a:ext cx="1278592" cy="588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790009"/>
            <a:ext cx="9978149" cy="5663327"/>
            <a:chOff x="414337" y="404664"/>
            <a:chExt cx="11363325" cy="6449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91605"/>
              <a:ext cx="11363325" cy="536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75" y="404664"/>
              <a:ext cx="11296650" cy="1228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63852" y="2786822"/>
            <a:ext cx="19082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10284" y="3628070"/>
            <a:ext cx="19082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41932" y="4457126"/>
            <a:ext cx="19082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72464" y="2823398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58704" y="364026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72464" y="4457126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858704" y="5286182"/>
            <a:ext cx="12535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714699"/>
            <a:ext cx="11317288" cy="3370485"/>
            <a:chOff x="452437" y="1196752"/>
            <a:chExt cx="11317288" cy="33704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2290762"/>
              <a:ext cx="11287125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75" y="1196752"/>
              <a:ext cx="11296650" cy="1228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82004" y="764704"/>
            <a:ext cx="9627991" cy="5996663"/>
            <a:chOff x="396875" y="-614363"/>
            <a:chExt cx="11372850" cy="7083425"/>
          </a:xfrm>
        </p:grpSpPr>
        <p:grpSp>
          <p:nvGrpSpPr>
            <p:cNvPr id="4" name="组合 3"/>
            <p:cNvGrpSpPr/>
            <p:nvPr/>
          </p:nvGrpSpPr>
          <p:grpSpPr>
            <a:xfrm>
              <a:off x="447675" y="-614363"/>
              <a:ext cx="11296650" cy="7000875"/>
              <a:chOff x="447675" y="-614363"/>
              <a:chExt cx="11296650" cy="70008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675" y="471487"/>
                <a:ext cx="11296650" cy="5915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7675" y="-614363"/>
                <a:ext cx="11296650" cy="1228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875" y="6373812"/>
              <a:ext cx="11372850" cy="952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375920" y="3319770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13264" y="4124442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48128" y="3319770"/>
            <a:ext cx="15841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056440" y="3319770"/>
            <a:ext cx="714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691448" y="4124442"/>
            <a:ext cx="11327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976320" y="4112250"/>
            <a:ext cx="17945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691448" y="4916922"/>
            <a:ext cx="11327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700808"/>
            <a:ext cx="11353800" cy="2304851"/>
            <a:chOff x="419100" y="1714699"/>
            <a:chExt cx="11353800" cy="23048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2838450"/>
              <a:ext cx="1135380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075" y="1714699"/>
              <a:ext cx="11296650" cy="1228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71664" y="2972568"/>
            <a:ext cx="20162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0" y="2972568"/>
            <a:ext cx="201622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9912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046951"/>
            <a:ext cx="7776864" cy="5694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1344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378868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64074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96640" y="2640744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3872136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6640" y="3872136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8582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9858127" cy="54868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044344" y="362775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0072" y="4676266"/>
            <a:ext cx="13056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99352" y="3627754"/>
            <a:ext cx="2668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48248" y="4688458"/>
            <a:ext cx="26688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061" y="1556792"/>
            <a:ext cx="11372850" cy="4237062"/>
            <a:chOff x="395061" y="620688"/>
            <a:chExt cx="11372850" cy="42370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2000250"/>
              <a:ext cx="113347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061" y="620688"/>
              <a:ext cx="11372850" cy="1533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907296" y="3273936"/>
            <a:ext cx="13681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67360" y="3298320"/>
            <a:ext cx="3173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67488" y="4493136"/>
            <a:ext cx="2521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061" y="1340768"/>
            <a:ext cx="11373076" cy="5342845"/>
            <a:chOff x="395061" y="43542"/>
            <a:chExt cx="11373076" cy="5342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71612"/>
              <a:ext cx="1134427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061" y="43542"/>
              <a:ext cx="11372850" cy="1533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688288" y="4245472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8996"/>
            <a:ext cx="59245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556" y="773160"/>
            <a:ext cx="5792887" cy="596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8424936" cy="615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605772" cy="60388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924944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4504773"/>
            <a:ext cx="11521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504773"/>
            <a:ext cx="9372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01472" y="5309445"/>
            <a:ext cx="9372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44472" y="3344408"/>
            <a:ext cx="6435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56480" y="4124696"/>
            <a:ext cx="6918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70822" y="4917928"/>
            <a:ext cx="150569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12582" y="5710408"/>
            <a:ext cx="150569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2025-11-14T02:45:09Z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