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3078220"/>
            <a:ext cx="11685766" cy="7015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09762"/>
            <a:ext cx="11563350" cy="3038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139402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5019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08127" y="1556792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628800"/>
            <a:ext cx="1154430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1" y="260648"/>
            <a:ext cx="9430885" cy="6597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764704"/>
            <a:ext cx="10820400" cy="5895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79535" y="657264"/>
            <a:ext cx="1564537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86287" y="1681392"/>
            <a:ext cx="3102201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703279" y="2717712"/>
            <a:ext cx="2641193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471255" y="3741840"/>
            <a:ext cx="2560849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056440" y="3741840"/>
            <a:ext cx="1559856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497656" y="4731690"/>
            <a:ext cx="1559856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298472" y="5784576"/>
            <a:ext cx="1637288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340768"/>
            <a:ext cx="10858500" cy="4981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2289064"/>
            <a:ext cx="2232248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940608" y="3313192"/>
            <a:ext cx="2232248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412776"/>
            <a:ext cx="10906125" cy="4781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3410780"/>
            <a:ext cx="10225136" cy="27835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924050"/>
            <a:ext cx="11591925" cy="3009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3003498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943100"/>
            <a:ext cx="11610975" cy="2971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1995386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952625"/>
            <a:ext cx="11506200" cy="2952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132856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9810750" cy="84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88041" y="1428775"/>
            <a:ext cx="1752600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2202582"/>
            <a:ext cx="6934200" cy="38862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344472" y="1347314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0000"/>
          <a:stretch/>
        </p:blipFill>
        <p:spPr>
          <a:xfrm>
            <a:off x="238125" y="1556792"/>
            <a:ext cx="11715750" cy="3086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08127" y="1628800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890712"/>
            <a:ext cx="11553825" cy="3076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060848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33575"/>
            <a:ext cx="11563350" cy="2990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060848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5900"/>
            <a:ext cx="11620500" cy="3886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2571450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2025-11-14T03:55:46Z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